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1.xml" ContentType="application/xml"/>
  <Override PartName="/customXml/item2.xml" ContentType="application/xml"/>
  <Override PartName="/customXml/itemProps1.xml" ContentType="application/vnd.openxmlformats-officedocument.customXmlProperties+xml"/>
  <Override PartName="/customXml/_rels/item1.xml.rels" ContentType="application/vnd.openxmlformats-package.relationships+xml"/>
  <Override PartName="/customXml/_rels/item2.xml.rels" ContentType="application/vnd.openxmlformats-package.relationships+xml"/>
  <Override PartName="/customXml/_rels/item3.xml.rels" ContentType="application/vnd.openxmlformats-package.relationships+xml"/>
  <Override PartName="/customXml/item3.xml" ContentType="application/xml"/>
  <Override PartName="/customXml/itemProps2.xml" ContentType="application/vnd.openxmlformats-officedocument.customXmlProperties+xml"/>
  <Override PartName="/customXml/itemProps3.xml" ContentType="application/vnd.openxmlformats-officedocument.customXmlProperties+xml"/>
  <Override PartName="/ppt/presentation.xml" ContentType="application/vnd.openxmlformats-officedocument.presentationml.presentation.main+xml"/>
  <Override PartName="/ppt/notesMasters/notesMaster1.xml" ContentType="application/vnd.openxmlformats-officedocument.presentationml.notesMaster+xml"/>
  <Override PartName="/ppt/notesMasters/_rels/notes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slideMasters/_rels/slideMaster5.xml.rels" ContentType="application/vnd.openxmlformats-package.relationships+xml"/>
  <Override PartName="/ppt/notesSlides/_rels/notesSlide2.xml.rels" ContentType="application/vnd.openxmlformats-package.relationships+xml"/>
  <Override PartName="/ppt/notesSlides/_rels/notesSlide26.xml.rels" ContentType="application/vnd.openxmlformats-package.relationships+xml"/>
  <Override PartName="/ppt/notesSlides/notesSlide2.xml" ContentType="application/vnd.openxmlformats-officedocument.presentationml.notesSlide+xml"/>
  <Override PartName="/ppt/notesSlides/notesSlide26.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media/image3.png" ContentType="image/png"/>
  <Override PartName="/ppt/media/image28.png" ContentType="image/png"/>
  <Override PartName="/ppt/media/image1.jpeg" ContentType="image/jpeg"/>
  <Override PartName="/ppt/media/image2.png" ContentType="image/png"/>
  <Override PartName="/ppt/media/image4.png" ContentType="image/png"/>
  <Override PartName="/ppt/media/image5.png" ContentType="image/png"/>
  <Override PartName="/ppt/media/image6.png" ContentType="image/png"/>
  <Override PartName="/ppt/media/image7.png" ContentType="image/png"/>
  <Override PartName="/ppt/media/image8.png" ContentType="image/png"/>
  <Override PartName="/ppt/media/image9.png" ContentType="image/png"/>
  <Override PartName="/ppt/media/image10.jpeg" ContentType="image/jpeg"/>
  <Override PartName="/ppt/media/image11.jpeg" ContentType="image/jpeg"/>
  <Override PartName="/ppt/media/image12.jpeg" ContentType="image/jpeg"/>
  <Override PartName="/ppt/media/image19.png" ContentType="image/png"/>
  <Override PartName="/ppt/media/image13.jpeg" ContentType="image/jpeg"/>
  <Override PartName="/ppt/media/image14.png" ContentType="image/png"/>
  <Override PartName="/ppt/media/image15.png" ContentType="image/png"/>
  <Override PartName="/ppt/media/image16.png" ContentType="image/png"/>
  <Override PartName="/ppt/media/image17.png" ContentType="image/png"/>
  <Override PartName="/ppt/media/image18.png" ContentType="image/png"/>
  <Override PartName="/ppt/media/image20.png" ContentType="image/png"/>
  <Override PartName="/ppt/media/image21.png" ContentType="image/png"/>
  <Override PartName="/ppt/media/image22.png" ContentType="image/png"/>
  <Override PartName="/ppt/media/image23.png" ContentType="image/png"/>
  <Override PartName="/ppt/media/image24.png" ContentType="image/png"/>
  <Override PartName="/ppt/media/image25.png" ContentType="image/png"/>
  <Override PartName="/ppt/media/image26.png" ContentType="image/png"/>
  <Override PartName="/ppt/media/image27.png" ContentType="image/png"/>
  <Override PartName="/ppt/media/image29.png" ContentType="image/png"/>
  <Override PartName="/ppt/media/image30.png" ContentType="image/png"/>
  <Override PartName="/ppt/media/image31.png" ContentType="image/png"/>
  <Override PartName="/ppt/media/image32.png" ContentType="image/png"/>
  <Override PartName="/ppt/media/image33.png" ContentType="image/png"/>
  <Override PartName="/ppt/media/image34.png" ContentType="image/png"/>
  <Override PartName="/ppt/media/image35.png" ContentType="image/png"/>
  <Override PartName="/ppt/media/image36.png" ContentType="image/png"/>
  <Override PartName="/ppt/media/image37.png" ContentType="image/png"/>
  <Override PartName="/ppt/slideLayouts/slideLayout39.xml" ContentType="application/vnd.openxmlformats-officedocument.presentationml.slideLayout+xml"/>
  <Override PartName="/ppt/slideLayouts/slideLayout9.xml" ContentType="application/vnd.openxmlformats-officedocument.presentationml.slideLayout+xml"/>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35.xml" ContentType="application/vnd.openxmlformats-officedocument.presentationml.slideLayout+xml"/>
  <Override PartName="/ppt/slideLayouts/slideLayout5.xml" ContentType="application/vnd.openxmlformats-officedocument.presentationml.slideLayout+xml"/>
  <Override PartName="/ppt/slideLayouts/slideLayout36.xml" ContentType="application/vnd.openxmlformats-officedocument.presentationml.slideLayout+xml"/>
  <Override PartName="/ppt/slideLayouts/slideLayout6.xml" ContentType="application/vnd.openxmlformats-officedocument.presentationml.slideLayout+xml"/>
  <Override PartName="/ppt/slideLayouts/slideLayout37.xml" ContentType="application/vnd.openxmlformats-officedocument.presentationml.slideLayout+xml"/>
  <Override PartName="/ppt/slideLayouts/slideLayout7.xml" ContentType="application/vnd.openxmlformats-officedocument.presentationml.slideLayout+xml"/>
  <Override PartName="/ppt/slideLayouts/slideLayout38.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_rels/slideLayout9.xml.rels" ContentType="application/vnd.openxmlformats-package.relationships+xml"/>
  <Override PartName="/ppt/slideLayouts/_rels/slideLayout53.xml.rels" ContentType="application/vnd.openxmlformats-package.relationships+xml"/>
  <Override PartName="/ppt/slideLayouts/_rels/slideLayout1.xml.rels" ContentType="application/vnd.openxmlformats-package.relationships+xml"/>
  <Override PartName="/ppt/slideLayouts/_rels/slideLayout54.xml.rels" ContentType="application/vnd.openxmlformats-package.relationships+xml"/>
  <Override PartName="/ppt/slideLayouts/_rels/slideLayout2.xml.rels" ContentType="application/vnd.openxmlformats-package.relationships+xml"/>
  <Override PartName="/ppt/slideLayouts/_rels/slideLayout55.xml.rels" ContentType="application/vnd.openxmlformats-package.relationships+xml"/>
  <Override PartName="/ppt/slideLayouts/_rels/slideLayout3.xml.rels" ContentType="application/vnd.openxmlformats-package.relationships+xml"/>
  <Override PartName="/ppt/slideLayouts/_rels/slideLayout56.xml.rels" ContentType="application/vnd.openxmlformats-package.relationships+xml"/>
  <Override PartName="/ppt/slideLayouts/_rels/slideLayout4.xml.rels" ContentType="application/vnd.openxmlformats-package.relationships+xml"/>
  <Override PartName="/ppt/slideLayouts/_rels/slideLayout57.xml.rels" ContentType="application/vnd.openxmlformats-package.relationships+xml"/>
  <Override PartName="/ppt/slideLayouts/_rels/slideLayout5.xml.rels" ContentType="application/vnd.openxmlformats-package.relationships+xml"/>
  <Override PartName="/ppt/slideLayouts/_rels/slideLayout58.xml.rels" ContentType="application/vnd.openxmlformats-package.relationships+xml"/>
  <Override PartName="/ppt/slideLayouts/_rels/slideLayout6.xml.rels" ContentType="application/vnd.openxmlformats-package.relationships+xml"/>
  <Override PartName="/ppt/slideLayouts/_rels/slideLayout59.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1.xml.rels" ContentType="application/vnd.openxmlformats-package.relationships+xml"/>
  <Override PartName="/ppt/slideLayouts/_rels/slideLayout32.xml.rels" ContentType="application/vnd.openxmlformats-package.relationships+xml"/>
  <Override PartName="/ppt/slideLayouts/_rels/slideLayout33.xml.rels" ContentType="application/vnd.openxmlformats-package.relationships+xml"/>
  <Override PartName="/ppt/slideLayouts/_rels/slideLayout34.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slideLayouts/_rels/slideLayout37.xml.rels" ContentType="application/vnd.openxmlformats-package.relationships+xml"/>
  <Override PartName="/ppt/slideLayouts/_rels/slideLayout38.xml.rels" ContentType="application/vnd.openxmlformats-package.relationships+xml"/>
  <Override PartName="/ppt/slideLayouts/_rels/slideLayout39.xml.rels" ContentType="application/vnd.openxmlformats-package.relationships+xml"/>
  <Override PartName="/ppt/slideLayouts/_rels/slideLayout40.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43.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46.xml.rels" ContentType="application/vnd.openxmlformats-package.relationships+xml"/>
  <Override PartName="/ppt/slideLayouts/_rels/slideLayout47.xml.rels" ContentType="application/vnd.openxmlformats-package.relationships+xml"/>
  <Override PartName="/ppt/slideLayouts/_rels/slideLayout48.xml.rels" ContentType="application/vnd.openxmlformats-package.relationships+xml"/>
  <Override PartName="/ppt/slideLayouts/_rels/slideLayout49.xml.rels" ContentType="application/vnd.openxmlformats-package.relationships+xml"/>
  <Override PartName="/ppt/slideLayouts/_rels/slideLayout50.xml.rels" ContentType="application/vnd.openxmlformats-package.relationships+xml"/>
  <Override PartName="/ppt/slideLayouts/_rels/slideLayout51.xml.rels" ContentType="application/vnd.openxmlformats-package.relationships+xml"/>
  <Override PartName="/ppt/slideLayouts/_rels/slideLayout52.xml.rels" ContentType="application/vnd.openxmlformats-package.relationships+xml"/>
  <Override PartName="/ppt/slideLayouts/_rels/slideLayout60.xml.rels" ContentType="application/vnd.openxmlformats-package.relationships+xml"/>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customXml" Target="../customXml/item1.xml"/><Relationship Id="rId5" Type="http://schemas.openxmlformats.org/officeDocument/2006/relationships/customXml" Target="../customXml/item2.xml"/><Relationship Id="rId6" Type="http://schemas.openxmlformats.org/officeDocument/2006/relationships/customXml" Target="../customXml/item3.xml"/><Relationship Id="rId7"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Lst>
  <p:sldSz cx="9144000" cy="51435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
</Relationships>
</file>

<file path=ppt/notesMasters/_rels/notesMaster1.xml.rels><?xml version="1.0" encoding="UTF-8"?>
<Relationships xmlns="http://schemas.openxmlformats.org/package/2006/relationships"><Relationship Id="rId1" Type="http://schemas.openxmlformats.org/officeDocument/2006/relationships/theme" Target="../theme/theme6.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7" name="PlaceHolder 1"/>
          <p:cNvSpPr>
            <a:spLocks noGrp="1"/>
          </p:cNvSpPr>
          <p:nvPr>
            <p:ph type="sldImg"/>
          </p:nvPr>
        </p:nvSpPr>
        <p:spPr>
          <a:xfrm>
            <a:off x="216000" y="812520"/>
            <a:ext cx="7127280" cy="4008960"/>
          </a:xfrm>
          <a:prstGeom prst="rect">
            <a:avLst/>
          </a:prstGeom>
        </p:spPr>
        <p:txBody>
          <a:bodyPr lIns="0" rIns="0" tIns="0" bIns="0" anchor="ctr">
            <a:noAutofit/>
          </a:bodyPr>
          <a:p>
            <a:r>
              <a:rPr b="0" lang="cs-CZ" sz="1800" spc="-1" strike="noStrike">
                <a:solidFill>
                  <a:srgbClr val="000000"/>
                </a:solidFill>
                <a:latin typeface="Arial"/>
              </a:rPr>
              <a:t>Folie mittels Klicken verschieben</a:t>
            </a:r>
            <a:endParaRPr b="0" lang="cs-CZ" sz="1800" spc="-1" strike="noStrike">
              <a:solidFill>
                <a:srgbClr val="000000"/>
              </a:solidFill>
              <a:latin typeface="Arial"/>
            </a:endParaRPr>
          </a:p>
        </p:txBody>
      </p:sp>
      <p:sp>
        <p:nvSpPr>
          <p:cNvPr id="208" name="PlaceHolder 2"/>
          <p:cNvSpPr>
            <a:spLocks noGrp="1"/>
          </p:cNvSpPr>
          <p:nvPr>
            <p:ph type="body"/>
          </p:nvPr>
        </p:nvSpPr>
        <p:spPr>
          <a:xfrm>
            <a:off x="756000" y="5078520"/>
            <a:ext cx="6047640" cy="4811040"/>
          </a:xfrm>
          <a:prstGeom prst="rect">
            <a:avLst/>
          </a:prstGeom>
        </p:spPr>
        <p:txBody>
          <a:bodyPr lIns="0" rIns="0" tIns="0" bIns="0">
            <a:noAutofit/>
          </a:bodyPr>
          <a:p>
            <a:r>
              <a:rPr b="0" lang="de-DE" sz="2000" spc="-1" strike="noStrike">
                <a:latin typeface="Arial"/>
              </a:rPr>
              <a:t>Format der Notizen mittels Klicken bearbeiten</a:t>
            </a:r>
            <a:endParaRPr b="0" lang="de-DE" sz="2000" spc="-1" strike="noStrike">
              <a:latin typeface="Arial"/>
            </a:endParaRPr>
          </a:p>
        </p:txBody>
      </p:sp>
      <p:sp>
        <p:nvSpPr>
          <p:cNvPr id="209" name="PlaceHolder 3"/>
          <p:cNvSpPr>
            <a:spLocks noGrp="1"/>
          </p:cNvSpPr>
          <p:nvPr>
            <p:ph type="hdr"/>
          </p:nvPr>
        </p:nvSpPr>
        <p:spPr>
          <a:xfrm>
            <a:off x="0" y="0"/>
            <a:ext cx="3280680" cy="534240"/>
          </a:xfrm>
          <a:prstGeom prst="rect">
            <a:avLst/>
          </a:prstGeom>
        </p:spPr>
        <p:txBody>
          <a:bodyPr lIns="0" rIns="0" tIns="0" bIns="0">
            <a:noAutofit/>
          </a:bodyPr>
          <a:p>
            <a:r>
              <a:rPr b="0" lang="de-DE" sz="1400" spc="-1" strike="noStrike">
                <a:latin typeface="Times New Roman"/>
              </a:rPr>
              <a:t> </a:t>
            </a:r>
            <a:endParaRPr b="0" lang="de-DE" sz="1400" spc="-1" strike="noStrike">
              <a:latin typeface="Times New Roman"/>
            </a:endParaRPr>
          </a:p>
        </p:txBody>
      </p:sp>
      <p:sp>
        <p:nvSpPr>
          <p:cNvPr id="210" name="PlaceHolder 4"/>
          <p:cNvSpPr>
            <a:spLocks noGrp="1"/>
          </p:cNvSpPr>
          <p:nvPr>
            <p:ph type="dt"/>
          </p:nvPr>
        </p:nvSpPr>
        <p:spPr>
          <a:xfrm>
            <a:off x="4278960" y="0"/>
            <a:ext cx="3280680" cy="534240"/>
          </a:xfrm>
          <a:prstGeom prst="rect">
            <a:avLst/>
          </a:prstGeom>
        </p:spPr>
        <p:txBody>
          <a:bodyPr lIns="0" rIns="0" tIns="0" bIns="0">
            <a:noAutofit/>
          </a:bodyPr>
          <a:p>
            <a:pPr algn="r"/>
            <a:r>
              <a:rPr b="0" lang="de-DE" sz="1400" spc="-1" strike="noStrike">
                <a:latin typeface="Times New Roman"/>
              </a:rPr>
              <a:t> </a:t>
            </a:r>
            <a:endParaRPr b="0" lang="de-DE" sz="1400" spc="-1" strike="noStrike">
              <a:latin typeface="Times New Roman"/>
            </a:endParaRPr>
          </a:p>
        </p:txBody>
      </p:sp>
      <p:sp>
        <p:nvSpPr>
          <p:cNvPr id="211" name="PlaceHolder 5"/>
          <p:cNvSpPr>
            <a:spLocks noGrp="1"/>
          </p:cNvSpPr>
          <p:nvPr>
            <p:ph type="ftr"/>
          </p:nvPr>
        </p:nvSpPr>
        <p:spPr>
          <a:xfrm>
            <a:off x="0" y="10157400"/>
            <a:ext cx="3280680" cy="534240"/>
          </a:xfrm>
          <a:prstGeom prst="rect">
            <a:avLst/>
          </a:prstGeom>
        </p:spPr>
        <p:txBody>
          <a:bodyPr lIns="0" rIns="0" tIns="0" bIns="0" anchor="b">
            <a:noAutofit/>
          </a:bodyPr>
          <a:p>
            <a:r>
              <a:rPr b="0" lang="de-DE" sz="1400" spc="-1" strike="noStrike">
                <a:latin typeface="Times New Roman"/>
              </a:rPr>
              <a:t> </a:t>
            </a:r>
            <a:endParaRPr b="0" lang="de-DE" sz="1400" spc="-1" strike="noStrike">
              <a:latin typeface="Times New Roman"/>
            </a:endParaRPr>
          </a:p>
        </p:txBody>
      </p:sp>
      <p:sp>
        <p:nvSpPr>
          <p:cNvPr id="212" name="PlaceHolder 6"/>
          <p:cNvSpPr>
            <a:spLocks noGrp="1"/>
          </p:cNvSpPr>
          <p:nvPr>
            <p:ph type="sldNum"/>
          </p:nvPr>
        </p:nvSpPr>
        <p:spPr>
          <a:xfrm>
            <a:off x="4278960" y="10157400"/>
            <a:ext cx="3280680" cy="534240"/>
          </a:xfrm>
          <a:prstGeom prst="rect">
            <a:avLst/>
          </a:prstGeom>
        </p:spPr>
        <p:txBody>
          <a:bodyPr lIns="0" rIns="0" tIns="0" bIns="0" anchor="b">
            <a:noAutofit/>
          </a:bodyPr>
          <a:p>
            <a:pPr algn="r"/>
            <a:fld id="{2CF275C1-DAEB-46BD-B59C-4E3006EB21CB}" type="slidenum">
              <a:rPr b="0" lang="de-DE" sz="1400" spc="-1" strike="noStrike">
                <a:latin typeface="Times New Roman"/>
              </a:rPr>
              <a:t>1</a:t>
            </a:fld>
            <a:endParaRPr b="0" lang="de-DE"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
</Relationship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1" name="PlaceHolder 1"/>
          <p:cNvSpPr>
            <a:spLocks noGrp="1"/>
          </p:cNvSpPr>
          <p:nvPr>
            <p:ph type="sldImg"/>
          </p:nvPr>
        </p:nvSpPr>
        <p:spPr>
          <a:xfrm>
            <a:off x="380880" y="685800"/>
            <a:ext cx="6095520" cy="3428640"/>
          </a:xfrm>
          <a:prstGeom prst="rect">
            <a:avLst/>
          </a:prstGeom>
        </p:spPr>
      </p:sp>
      <p:sp>
        <p:nvSpPr>
          <p:cNvPr id="312" name="PlaceHolder 2"/>
          <p:cNvSpPr>
            <a:spLocks noGrp="1"/>
          </p:cNvSpPr>
          <p:nvPr>
            <p:ph type="body"/>
          </p:nvPr>
        </p:nvSpPr>
        <p:spPr>
          <a:xfrm>
            <a:off x="685800" y="4343400"/>
            <a:ext cx="5486040" cy="4114440"/>
          </a:xfrm>
          <a:prstGeom prst="rect">
            <a:avLst/>
          </a:prstGeom>
        </p:spPr>
        <p:txBody>
          <a:bodyPr>
            <a:noAutofit/>
          </a:bodyPr>
          <a:p>
            <a:endParaRPr b="0" lang="de-DE" sz="2000" spc="-1" strike="noStrike">
              <a:latin typeface="Arial"/>
            </a:endParaRPr>
          </a:p>
        </p:txBody>
      </p:sp>
      <p:sp>
        <p:nvSpPr>
          <p:cNvPr id="313" name="TextShape 3"/>
          <p:cNvSpPr txBox="1"/>
          <p:nvPr/>
        </p:nvSpPr>
        <p:spPr>
          <a:xfrm>
            <a:off x="3884760" y="8685360"/>
            <a:ext cx="2971440" cy="456840"/>
          </a:xfrm>
          <a:prstGeom prst="rect">
            <a:avLst/>
          </a:prstGeom>
          <a:noFill/>
          <a:ln>
            <a:noFill/>
          </a:ln>
        </p:spPr>
        <p:txBody>
          <a:bodyPr anchor="b">
            <a:noAutofit/>
          </a:bodyPr>
          <a:p>
            <a:pPr algn="r">
              <a:lnSpc>
                <a:spcPct val="100000"/>
              </a:lnSpc>
            </a:pPr>
            <a:fld id="{4692D5A5-894C-43DA-BD59-0D2FD73D5A3B}" type="slidenum">
              <a:rPr b="0" lang="de-DE" sz="1200" spc="-1" strike="noStrike">
                <a:solidFill>
                  <a:srgbClr val="000000"/>
                </a:solidFill>
                <a:latin typeface="+mn-lt"/>
                <a:ea typeface="+mn-ea"/>
              </a:rPr>
              <a:t>&lt;Foliennummer&gt;</a:t>
            </a:fld>
            <a:endParaRPr b="0" lang="de-DE" sz="1200" spc="-1" strike="noStrike">
              <a:latin typeface="Times New Roman"/>
            </a:endParaRPr>
          </a:p>
        </p:txBody>
      </p:sp>
    </p:spTree>
  </p:cSld>
</p:notes>
</file>

<file path=ppt/notesSlides/notesSlide2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4" name="PlaceHolder 1"/>
          <p:cNvSpPr>
            <a:spLocks noGrp="1"/>
          </p:cNvSpPr>
          <p:nvPr>
            <p:ph type="sldImg"/>
          </p:nvPr>
        </p:nvSpPr>
        <p:spPr>
          <a:xfrm>
            <a:off x="380880" y="685800"/>
            <a:ext cx="6095520" cy="3428640"/>
          </a:xfrm>
          <a:prstGeom prst="rect">
            <a:avLst/>
          </a:prstGeom>
        </p:spPr>
      </p:sp>
      <p:sp>
        <p:nvSpPr>
          <p:cNvPr id="315" name="PlaceHolder 2"/>
          <p:cNvSpPr>
            <a:spLocks noGrp="1"/>
          </p:cNvSpPr>
          <p:nvPr>
            <p:ph type="body"/>
          </p:nvPr>
        </p:nvSpPr>
        <p:spPr>
          <a:xfrm>
            <a:off x="685800" y="4343400"/>
            <a:ext cx="5486040" cy="4114440"/>
          </a:xfrm>
          <a:prstGeom prst="rect">
            <a:avLst/>
          </a:prstGeom>
        </p:spPr>
        <p:txBody>
          <a:bodyPr>
            <a:noAutofit/>
          </a:bodyPr>
          <a:p>
            <a:endParaRPr b="0" lang="de-DE" sz="2000" spc="-1" strike="noStrike">
              <a:latin typeface="Arial"/>
            </a:endParaRPr>
          </a:p>
        </p:txBody>
      </p:sp>
      <p:sp>
        <p:nvSpPr>
          <p:cNvPr id="316" name="TextShape 3"/>
          <p:cNvSpPr txBox="1"/>
          <p:nvPr/>
        </p:nvSpPr>
        <p:spPr>
          <a:xfrm>
            <a:off x="3884760" y="8685360"/>
            <a:ext cx="2971440" cy="456840"/>
          </a:xfrm>
          <a:prstGeom prst="rect">
            <a:avLst/>
          </a:prstGeom>
          <a:noFill/>
          <a:ln>
            <a:noFill/>
          </a:ln>
        </p:spPr>
        <p:txBody>
          <a:bodyPr anchor="b">
            <a:noAutofit/>
          </a:bodyPr>
          <a:p>
            <a:pPr algn="r">
              <a:lnSpc>
                <a:spcPct val="100000"/>
              </a:lnSpc>
            </a:pPr>
            <a:fld id="{D3BE69F4-6983-4C1C-93D4-13B3848C0B25}" type="slidenum">
              <a:rPr b="0" lang="de-DE" sz="1200" spc="-1" strike="noStrike">
                <a:solidFill>
                  <a:srgbClr val="000000"/>
                </a:solidFill>
                <a:latin typeface="Calibri"/>
                <a:ea typeface="+mn-ea"/>
              </a:rPr>
              <a:t>&lt;Foliennummer&gt;</a:t>
            </a:fld>
            <a:endParaRPr b="0" lang="de-DE" sz="1200" spc="-1" strike="noStrike">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29" name="PlaceHolder 2"/>
          <p:cNvSpPr>
            <a:spLocks noGrp="1"/>
          </p:cNvSpPr>
          <p:nvPr>
            <p:ph type="body"/>
          </p:nvPr>
        </p:nvSpPr>
        <p:spPr>
          <a:xfrm>
            <a:off x="457200" y="120348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30" name="PlaceHolder 3"/>
          <p:cNvSpPr>
            <a:spLocks noGrp="1"/>
          </p:cNvSpPr>
          <p:nvPr>
            <p:ph type="body"/>
          </p:nvPr>
        </p:nvSpPr>
        <p:spPr>
          <a:xfrm>
            <a:off x="457200" y="276192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32"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33"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34" name="PlaceHolder 4"/>
          <p:cNvSpPr>
            <a:spLocks noGrp="1"/>
          </p:cNvSpPr>
          <p:nvPr>
            <p:ph type="body"/>
          </p:nvPr>
        </p:nvSpPr>
        <p:spPr>
          <a:xfrm>
            <a:off x="45720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35" name="PlaceHolder 5"/>
          <p:cNvSpPr>
            <a:spLocks noGrp="1"/>
          </p:cNvSpPr>
          <p:nvPr>
            <p:ph type="body"/>
          </p:nvPr>
        </p:nvSpPr>
        <p:spPr>
          <a:xfrm>
            <a:off x="467424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37" name="PlaceHolder 2"/>
          <p:cNvSpPr>
            <a:spLocks noGrp="1"/>
          </p:cNvSpPr>
          <p:nvPr>
            <p:ph type="body"/>
          </p:nvPr>
        </p:nvSpPr>
        <p:spPr>
          <a:xfrm>
            <a:off x="45720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38" name="PlaceHolder 3"/>
          <p:cNvSpPr>
            <a:spLocks noGrp="1"/>
          </p:cNvSpPr>
          <p:nvPr>
            <p:ph type="body"/>
          </p:nvPr>
        </p:nvSpPr>
        <p:spPr>
          <a:xfrm>
            <a:off x="323964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39" name="PlaceHolder 4"/>
          <p:cNvSpPr>
            <a:spLocks noGrp="1"/>
          </p:cNvSpPr>
          <p:nvPr>
            <p:ph type="body"/>
          </p:nvPr>
        </p:nvSpPr>
        <p:spPr>
          <a:xfrm>
            <a:off x="602208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40" name="PlaceHolder 5"/>
          <p:cNvSpPr>
            <a:spLocks noGrp="1"/>
          </p:cNvSpPr>
          <p:nvPr>
            <p:ph type="body"/>
          </p:nvPr>
        </p:nvSpPr>
        <p:spPr>
          <a:xfrm>
            <a:off x="45720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41" name="PlaceHolder 6"/>
          <p:cNvSpPr>
            <a:spLocks noGrp="1"/>
          </p:cNvSpPr>
          <p:nvPr>
            <p:ph type="body"/>
          </p:nvPr>
        </p:nvSpPr>
        <p:spPr>
          <a:xfrm>
            <a:off x="323964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42" name="PlaceHolder 7"/>
          <p:cNvSpPr>
            <a:spLocks noGrp="1"/>
          </p:cNvSpPr>
          <p:nvPr>
            <p:ph type="body"/>
          </p:nvPr>
        </p:nvSpPr>
        <p:spPr>
          <a:xfrm>
            <a:off x="602208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9"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50" name="PlaceHolder 2"/>
          <p:cNvSpPr>
            <a:spLocks noGrp="1"/>
          </p:cNvSpPr>
          <p:nvPr>
            <p:ph type="subTitle"/>
          </p:nvPr>
        </p:nvSpPr>
        <p:spPr>
          <a:xfrm>
            <a:off x="457200" y="1203480"/>
            <a:ext cx="8229240" cy="2982960"/>
          </a:xfrm>
          <a:prstGeom prst="rect">
            <a:avLst/>
          </a:prstGeom>
        </p:spPr>
        <p:txBody>
          <a:bodyPr lIns="0" rIns="0" tIns="0" bIns="0" anchor="ctr">
            <a:spAutoFit/>
          </a:bodyPr>
          <a:p>
            <a:pPr algn="ctr"/>
            <a:endParaRPr b="0" lang="de-DE"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52" name="PlaceHolder 2"/>
          <p:cNvSpPr>
            <a:spLocks noGrp="1"/>
          </p:cNvSpPr>
          <p:nvPr>
            <p:ph type="body"/>
          </p:nvPr>
        </p:nvSpPr>
        <p:spPr>
          <a:xfrm>
            <a:off x="457200" y="1203480"/>
            <a:ext cx="8229240" cy="298296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54" name="PlaceHolder 2"/>
          <p:cNvSpPr>
            <a:spLocks noGrp="1"/>
          </p:cNvSpPr>
          <p:nvPr>
            <p:ph type="body"/>
          </p:nvPr>
        </p:nvSpPr>
        <p:spPr>
          <a:xfrm>
            <a:off x="45720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55" name="PlaceHolder 3"/>
          <p:cNvSpPr>
            <a:spLocks noGrp="1"/>
          </p:cNvSpPr>
          <p:nvPr>
            <p:ph type="body"/>
          </p:nvPr>
        </p:nvSpPr>
        <p:spPr>
          <a:xfrm>
            <a:off x="467424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6"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7" name="PlaceHolder 1"/>
          <p:cNvSpPr>
            <a:spLocks noGrp="1"/>
          </p:cNvSpPr>
          <p:nvPr>
            <p:ph type="subTitle"/>
          </p:nvPr>
        </p:nvSpPr>
        <p:spPr>
          <a:xfrm>
            <a:off x="359280" y="2112120"/>
            <a:ext cx="6477480" cy="5837040"/>
          </a:xfrm>
          <a:prstGeom prst="rect">
            <a:avLst/>
          </a:prstGeom>
        </p:spPr>
        <p:txBody>
          <a:bodyPr lIns="0" rIns="0" tIns="0" bIns="0" anchor="ctr">
            <a:spAutoFit/>
          </a:bodyPr>
          <a:p>
            <a:pPr algn="ctr"/>
            <a:endParaRPr b="0" lang="de-DE"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59"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60" name="PlaceHolder 3"/>
          <p:cNvSpPr>
            <a:spLocks noGrp="1"/>
          </p:cNvSpPr>
          <p:nvPr>
            <p:ph type="body"/>
          </p:nvPr>
        </p:nvSpPr>
        <p:spPr>
          <a:xfrm>
            <a:off x="467424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61" name="PlaceHolder 4"/>
          <p:cNvSpPr>
            <a:spLocks noGrp="1"/>
          </p:cNvSpPr>
          <p:nvPr>
            <p:ph type="body"/>
          </p:nvPr>
        </p:nvSpPr>
        <p:spPr>
          <a:xfrm>
            <a:off x="45720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7"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8" name="PlaceHolder 2"/>
          <p:cNvSpPr>
            <a:spLocks noGrp="1"/>
          </p:cNvSpPr>
          <p:nvPr>
            <p:ph type="subTitle"/>
          </p:nvPr>
        </p:nvSpPr>
        <p:spPr>
          <a:xfrm>
            <a:off x="457200" y="1203480"/>
            <a:ext cx="8229240" cy="2982960"/>
          </a:xfrm>
          <a:prstGeom prst="rect">
            <a:avLst/>
          </a:prstGeom>
        </p:spPr>
        <p:txBody>
          <a:bodyPr lIns="0" rIns="0" tIns="0" bIns="0" anchor="ctr">
            <a:spAutoFit/>
          </a:bodyPr>
          <a:p>
            <a:pPr algn="ctr"/>
            <a:endParaRPr b="0" lang="de-DE"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63" name="PlaceHolder 2"/>
          <p:cNvSpPr>
            <a:spLocks noGrp="1"/>
          </p:cNvSpPr>
          <p:nvPr>
            <p:ph type="body"/>
          </p:nvPr>
        </p:nvSpPr>
        <p:spPr>
          <a:xfrm>
            <a:off x="45720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64"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65" name="PlaceHolder 4"/>
          <p:cNvSpPr>
            <a:spLocks noGrp="1"/>
          </p:cNvSpPr>
          <p:nvPr>
            <p:ph type="body"/>
          </p:nvPr>
        </p:nvSpPr>
        <p:spPr>
          <a:xfrm>
            <a:off x="467424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67"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68"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69" name="PlaceHolder 4"/>
          <p:cNvSpPr>
            <a:spLocks noGrp="1"/>
          </p:cNvSpPr>
          <p:nvPr>
            <p:ph type="body"/>
          </p:nvPr>
        </p:nvSpPr>
        <p:spPr>
          <a:xfrm>
            <a:off x="457200" y="276192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71" name="PlaceHolder 2"/>
          <p:cNvSpPr>
            <a:spLocks noGrp="1"/>
          </p:cNvSpPr>
          <p:nvPr>
            <p:ph type="body"/>
          </p:nvPr>
        </p:nvSpPr>
        <p:spPr>
          <a:xfrm>
            <a:off x="457200" y="120348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72" name="PlaceHolder 3"/>
          <p:cNvSpPr>
            <a:spLocks noGrp="1"/>
          </p:cNvSpPr>
          <p:nvPr>
            <p:ph type="body"/>
          </p:nvPr>
        </p:nvSpPr>
        <p:spPr>
          <a:xfrm>
            <a:off x="457200" y="276192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74"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75"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76" name="PlaceHolder 4"/>
          <p:cNvSpPr>
            <a:spLocks noGrp="1"/>
          </p:cNvSpPr>
          <p:nvPr>
            <p:ph type="body"/>
          </p:nvPr>
        </p:nvSpPr>
        <p:spPr>
          <a:xfrm>
            <a:off x="45720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77" name="PlaceHolder 5"/>
          <p:cNvSpPr>
            <a:spLocks noGrp="1"/>
          </p:cNvSpPr>
          <p:nvPr>
            <p:ph type="body"/>
          </p:nvPr>
        </p:nvSpPr>
        <p:spPr>
          <a:xfrm>
            <a:off x="467424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8"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79" name="PlaceHolder 2"/>
          <p:cNvSpPr>
            <a:spLocks noGrp="1"/>
          </p:cNvSpPr>
          <p:nvPr>
            <p:ph type="body"/>
          </p:nvPr>
        </p:nvSpPr>
        <p:spPr>
          <a:xfrm>
            <a:off x="45720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80" name="PlaceHolder 3"/>
          <p:cNvSpPr>
            <a:spLocks noGrp="1"/>
          </p:cNvSpPr>
          <p:nvPr>
            <p:ph type="body"/>
          </p:nvPr>
        </p:nvSpPr>
        <p:spPr>
          <a:xfrm>
            <a:off x="323964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81" name="PlaceHolder 4"/>
          <p:cNvSpPr>
            <a:spLocks noGrp="1"/>
          </p:cNvSpPr>
          <p:nvPr>
            <p:ph type="body"/>
          </p:nvPr>
        </p:nvSpPr>
        <p:spPr>
          <a:xfrm>
            <a:off x="602208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82" name="PlaceHolder 5"/>
          <p:cNvSpPr>
            <a:spLocks noGrp="1"/>
          </p:cNvSpPr>
          <p:nvPr>
            <p:ph type="body"/>
          </p:nvPr>
        </p:nvSpPr>
        <p:spPr>
          <a:xfrm>
            <a:off x="45720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83" name="PlaceHolder 6"/>
          <p:cNvSpPr>
            <a:spLocks noGrp="1"/>
          </p:cNvSpPr>
          <p:nvPr>
            <p:ph type="body"/>
          </p:nvPr>
        </p:nvSpPr>
        <p:spPr>
          <a:xfrm>
            <a:off x="323964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84" name="PlaceHolder 7"/>
          <p:cNvSpPr>
            <a:spLocks noGrp="1"/>
          </p:cNvSpPr>
          <p:nvPr>
            <p:ph type="body"/>
          </p:nvPr>
        </p:nvSpPr>
        <p:spPr>
          <a:xfrm>
            <a:off x="602208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91"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92" name="PlaceHolder 2"/>
          <p:cNvSpPr>
            <a:spLocks noGrp="1"/>
          </p:cNvSpPr>
          <p:nvPr>
            <p:ph type="subTitle"/>
          </p:nvPr>
        </p:nvSpPr>
        <p:spPr>
          <a:xfrm>
            <a:off x="457200" y="1203480"/>
            <a:ext cx="8229240" cy="2982960"/>
          </a:xfrm>
          <a:prstGeom prst="rect">
            <a:avLst/>
          </a:prstGeom>
        </p:spPr>
        <p:txBody>
          <a:bodyPr lIns="0" rIns="0" tIns="0" bIns="0" anchor="ctr">
            <a:spAutoFit/>
          </a:bodyPr>
          <a:p>
            <a:pPr algn="ctr"/>
            <a:endParaRPr b="0" lang="de-DE"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93"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94" name="PlaceHolder 2"/>
          <p:cNvSpPr>
            <a:spLocks noGrp="1"/>
          </p:cNvSpPr>
          <p:nvPr>
            <p:ph type="body"/>
          </p:nvPr>
        </p:nvSpPr>
        <p:spPr>
          <a:xfrm>
            <a:off x="457200" y="1203480"/>
            <a:ext cx="8229240" cy="298296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96" name="PlaceHolder 2"/>
          <p:cNvSpPr>
            <a:spLocks noGrp="1"/>
          </p:cNvSpPr>
          <p:nvPr>
            <p:ph type="body"/>
          </p:nvPr>
        </p:nvSpPr>
        <p:spPr>
          <a:xfrm>
            <a:off x="45720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97" name="PlaceHolder 3"/>
          <p:cNvSpPr>
            <a:spLocks noGrp="1"/>
          </p:cNvSpPr>
          <p:nvPr>
            <p:ph type="body"/>
          </p:nvPr>
        </p:nvSpPr>
        <p:spPr>
          <a:xfrm>
            <a:off x="467424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8"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0" name="PlaceHolder 2"/>
          <p:cNvSpPr>
            <a:spLocks noGrp="1"/>
          </p:cNvSpPr>
          <p:nvPr>
            <p:ph type="body"/>
          </p:nvPr>
        </p:nvSpPr>
        <p:spPr>
          <a:xfrm>
            <a:off x="457200" y="1203480"/>
            <a:ext cx="8229240" cy="298296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99" name="PlaceHolder 1"/>
          <p:cNvSpPr>
            <a:spLocks noGrp="1"/>
          </p:cNvSpPr>
          <p:nvPr>
            <p:ph type="subTitle"/>
          </p:nvPr>
        </p:nvSpPr>
        <p:spPr>
          <a:xfrm>
            <a:off x="359280" y="2112120"/>
            <a:ext cx="6477480" cy="5837040"/>
          </a:xfrm>
          <a:prstGeom prst="rect">
            <a:avLst/>
          </a:prstGeom>
        </p:spPr>
        <p:txBody>
          <a:bodyPr lIns="0" rIns="0" tIns="0" bIns="0" anchor="ctr">
            <a:spAutoFit/>
          </a:bodyPr>
          <a:p>
            <a:pPr algn="ctr"/>
            <a:endParaRPr b="0" lang="de-DE"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01"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02" name="PlaceHolder 3"/>
          <p:cNvSpPr>
            <a:spLocks noGrp="1"/>
          </p:cNvSpPr>
          <p:nvPr>
            <p:ph type="body"/>
          </p:nvPr>
        </p:nvSpPr>
        <p:spPr>
          <a:xfrm>
            <a:off x="467424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103" name="PlaceHolder 4"/>
          <p:cNvSpPr>
            <a:spLocks noGrp="1"/>
          </p:cNvSpPr>
          <p:nvPr>
            <p:ph type="body"/>
          </p:nvPr>
        </p:nvSpPr>
        <p:spPr>
          <a:xfrm>
            <a:off x="45720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05" name="PlaceHolder 2"/>
          <p:cNvSpPr>
            <a:spLocks noGrp="1"/>
          </p:cNvSpPr>
          <p:nvPr>
            <p:ph type="body"/>
          </p:nvPr>
        </p:nvSpPr>
        <p:spPr>
          <a:xfrm>
            <a:off x="45720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106"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07" name="PlaceHolder 4"/>
          <p:cNvSpPr>
            <a:spLocks noGrp="1"/>
          </p:cNvSpPr>
          <p:nvPr>
            <p:ph type="body"/>
          </p:nvPr>
        </p:nvSpPr>
        <p:spPr>
          <a:xfrm>
            <a:off x="467424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09"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10"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11" name="PlaceHolder 4"/>
          <p:cNvSpPr>
            <a:spLocks noGrp="1"/>
          </p:cNvSpPr>
          <p:nvPr>
            <p:ph type="body"/>
          </p:nvPr>
        </p:nvSpPr>
        <p:spPr>
          <a:xfrm>
            <a:off x="457200" y="276192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12"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13" name="PlaceHolder 2"/>
          <p:cNvSpPr>
            <a:spLocks noGrp="1"/>
          </p:cNvSpPr>
          <p:nvPr>
            <p:ph type="body"/>
          </p:nvPr>
        </p:nvSpPr>
        <p:spPr>
          <a:xfrm>
            <a:off x="457200" y="120348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14" name="PlaceHolder 3"/>
          <p:cNvSpPr>
            <a:spLocks noGrp="1"/>
          </p:cNvSpPr>
          <p:nvPr>
            <p:ph type="body"/>
          </p:nvPr>
        </p:nvSpPr>
        <p:spPr>
          <a:xfrm>
            <a:off x="457200" y="276192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16"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17"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18" name="PlaceHolder 4"/>
          <p:cNvSpPr>
            <a:spLocks noGrp="1"/>
          </p:cNvSpPr>
          <p:nvPr>
            <p:ph type="body"/>
          </p:nvPr>
        </p:nvSpPr>
        <p:spPr>
          <a:xfrm>
            <a:off x="45720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19" name="PlaceHolder 5"/>
          <p:cNvSpPr>
            <a:spLocks noGrp="1"/>
          </p:cNvSpPr>
          <p:nvPr>
            <p:ph type="body"/>
          </p:nvPr>
        </p:nvSpPr>
        <p:spPr>
          <a:xfrm>
            <a:off x="467424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21" name="PlaceHolder 2"/>
          <p:cNvSpPr>
            <a:spLocks noGrp="1"/>
          </p:cNvSpPr>
          <p:nvPr>
            <p:ph type="body"/>
          </p:nvPr>
        </p:nvSpPr>
        <p:spPr>
          <a:xfrm>
            <a:off x="45720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22" name="PlaceHolder 3"/>
          <p:cNvSpPr>
            <a:spLocks noGrp="1"/>
          </p:cNvSpPr>
          <p:nvPr>
            <p:ph type="body"/>
          </p:nvPr>
        </p:nvSpPr>
        <p:spPr>
          <a:xfrm>
            <a:off x="323964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23" name="PlaceHolder 4"/>
          <p:cNvSpPr>
            <a:spLocks noGrp="1"/>
          </p:cNvSpPr>
          <p:nvPr>
            <p:ph type="body"/>
          </p:nvPr>
        </p:nvSpPr>
        <p:spPr>
          <a:xfrm>
            <a:off x="602208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24" name="PlaceHolder 5"/>
          <p:cNvSpPr>
            <a:spLocks noGrp="1"/>
          </p:cNvSpPr>
          <p:nvPr>
            <p:ph type="body"/>
          </p:nvPr>
        </p:nvSpPr>
        <p:spPr>
          <a:xfrm>
            <a:off x="45720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25" name="PlaceHolder 6"/>
          <p:cNvSpPr>
            <a:spLocks noGrp="1"/>
          </p:cNvSpPr>
          <p:nvPr>
            <p:ph type="body"/>
          </p:nvPr>
        </p:nvSpPr>
        <p:spPr>
          <a:xfrm>
            <a:off x="323964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26" name="PlaceHolder 7"/>
          <p:cNvSpPr>
            <a:spLocks noGrp="1"/>
          </p:cNvSpPr>
          <p:nvPr>
            <p:ph type="body"/>
          </p:nvPr>
        </p:nvSpPr>
        <p:spPr>
          <a:xfrm>
            <a:off x="602208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30"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31" name="PlaceHolder 2"/>
          <p:cNvSpPr>
            <a:spLocks noGrp="1"/>
          </p:cNvSpPr>
          <p:nvPr>
            <p:ph type="subTitle"/>
          </p:nvPr>
        </p:nvSpPr>
        <p:spPr>
          <a:xfrm>
            <a:off x="457200" y="1203480"/>
            <a:ext cx="8229240" cy="2982960"/>
          </a:xfrm>
          <a:prstGeom prst="rect">
            <a:avLst/>
          </a:prstGeom>
        </p:spPr>
        <p:txBody>
          <a:bodyPr lIns="0" rIns="0" tIns="0" bIns="0" anchor="ctr">
            <a:spAutoFit/>
          </a:bodyPr>
          <a:p>
            <a:pPr algn="ctr"/>
            <a:endParaRPr b="0" lang="de-DE"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33" name="PlaceHolder 2"/>
          <p:cNvSpPr>
            <a:spLocks noGrp="1"/>
          </p:cNvSpPr>
          <p:nvPr>
            <p:ph type="body"/>
          </p:nvPr>
        </p:nvSpPr>
        <p:spPr>
          <a:xfrm>
            <a:off x="457200" y="1203480"/>
            <a:ext cx="8229240" cy="298296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2" name="PlaceHolder 2"/>
          <p:cNvSpPr>
            <a:spLocks noGrp="1"/>
          </p:cNvSpPr>
          <p:nvPr>
            <p:ph type="body"/>
          </p:nvPr>
        </p:nvSpPr>
        <p:spPr>
          <a:xfrm>
            <a:off x="45720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13" name="PlaceHolder 3"/>
          <p:cNvSpPr>
            <a:spLocks noGrp="1"/>
          </p:cNvSpPr>
          <p:nvPr>
            <p:ph type="body"/>
          </p:nvPr>
        </p:nvSpPr>
        <p:spPr>
          <a:xfrm>
            <a:off x="467424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4"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35" name="PlaceHolder 2"/>
          <p:cNvSpPr>
            <a:spLocks noGrp="1"/>
          </p:cNvSpPr>
          <p:nvPr>
            <p:ph type="body"/>
          </p:nvPr>
        </p:nvSpPr>
        <p:spPr>
          <a:xfrm>
            <a:off x="45720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136" name="PlaceHolder 3"/>
          <p:cNvSpPr>
            <a:spLocks noGrp="1"/>
          </p:cNvSpPr>
          <p:nvPr>
            <p:ph type="body"/>
          </p:nvPr>
        </p:nvSpPr>
        <p:spPr>
          <a:xfrm>
            <a:off x="467424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7"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8" name="PlaceHolder 1"/>
          <p:cNvSpPr>
            <a:spLocks noGrp="1"/>
          </p:cNvSpPr>
          <p:nvPr>
            <p:ph type="subTitle"/>
          </p:nvPr>
        </p:nvSpPr>
        <p:spPr>
          <a:xfrm>
            <a:off x="359280" y="2112120"/>
            <a:ext cx="6477480" cy="5837040"/>
          </a:xfrm>
          <a:prstGeom prst="rect">
            <a:avLst/>
          </a:prstGeom>
        </p:spPr>
        <p:txBody>
          <a:bodyPr lIns="0" rIns="0" tIns="0" bIns="0" anchor="ctr">
            <a:spAutoFit/>
          </a:bodyPr>
          <a:p>
            <a:pPr algn="ctr"/>
            <a:endParaRPr b="0" lang="de-DE"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9"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40"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41" name="PlaceHolder 3"/>
          <p:cNvSpPr>
            <a:spLocks noGrp="1"/>
          </p:cNvSpPr>
          <p:nvPr>
            <p:ph type="body"/>
          </p:nvPr>
        </p:nvSpPr>
        <p:spPr>
          <a:xfrm>
            <a:off x="467424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142" name="PlaceHolder 4"/>
          <p:cNvSpPr>
            <a:spLocks noGrp="1"/>
          </p:cNvSpPr>
          <p:nvPr>
            <p:ph type="body"/>
          </p:nvPr>
        </p:nvSpPr>
        <p:spPr>
          <a:xfrm>
            <a:off x="45720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43"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44" name="PlaceHolder 2"/>
          <p:cNvSpPr>
            <a:spLocks noGrp="1"/>
          </p:cNvSpPr>
          <p:nvPr>
            <p:ph type="body"/>
          </p:nvPr>
        </p:nvSpPr>
        <p:spPr>
          <a:xfrm>
            <a:off x="45720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145"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46" name="PlaceHolder 4"/>
          <p:cNvSpPr>
            <a:spLocks noGrp="1"/>
          </p:cNvSpPr>
          <p:nvPr>
            <p:ph type="body"/>
          </p:nvPr>
        </p:nvSpPr>
        <p:spPr>
          <a:xfrm>
            <a:off x="467424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48"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49"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50" name="PlaceHolder 4"/>
          <p:cNvSpPr>
            <a:spLocks noGrp="1"/>
          </p:cNvSpPr>
          <p:nvPr>
            <p:ph type="body"/>
          </p:nvPr>
        </p:nvSpPr>
        <p:spPr>
          <a:xfrm>
            <a:off x="457200" y="276192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51"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52" name="PlaceHolder 2"/>
          <p:cNvSpPr>
            <a:spLocks noGrp="1"/>
          </p:cNvSpPr>
          <p:nvPr>
            <p:ph type="body"/>
          </p:nvPr>
        </p:nvSpPr>
        <p:spPr>
          <a:xfrm>
            <a:off x="457200" y="120348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53" name="PlaceHolder 3"/>
          <p:cNvSpPr>
            <a:spLocks noGrp="1"/>
          </p:cNvSpPr>
          <p:nvPr>
            <p:ph type="body"/>
          </p:nvPr>
        </p:nvSpPr>
        <p:spPr>
          <a:xfrm>
            <a:off x="457200" y="276192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54"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55"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56"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57" name="PlaceHolder 4"/>
          <p:cNvSpPr>
            <a:spLocks noGrp="1"/>
          </p:cNvSpPr>
          <p:nvPr>
            <p:ph type="body"/>
          </p:nvPr>
        </p:nvSpPr>
        <p:spPr>
          <a:xfrm>
            <a:off x="45720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58" name="PlaceHolder 5"/>
          <p:cNvSpPr>
            <a:spLocks noGrp="1"/>
          </p:cNvSpPr>
          <p:nvPr>
            <p:ph type="body"/>
          </p:nvPr>
        </p:nvSpPr>
        <p:spPr>
          <a:xfrm>
            <a:off x="467424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59"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60" name="PlaceHolder 2"/>
          <p:cNvSpPr>
            <a:spLocks noGrp="1"/>
          </p:cNvSpPr>
          <p:nvPr>
            <p:ph type="body"/>
          </p:nvPr>
        </p:nvSpPr>
        <p:spPr>
          <a:xfrm>
            <a:off x="45720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61" name="PlaceHolder 3"/>
          <p:cNvSpPr>
            <a:spLocks noGrp="1"/>
          </p:cNvSpPr>
          <p:nvPr>
            <p:ph type="body"/>
          </p:nvPr>
        </p:nvSpPr>
        <p:spPr>
          <a:xfrm>
            <a:off x="323964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62" name="PlaceHolder 4"/>
          <p:cNvSpPr>
            <a:spLocks noGrp="1"/>
          </p:cNvSpPr>
          <p:nvPr>
            <p:ph type="body"/>
          </p:nvPr>
        </p:nvSpPr>
        <p:spPr>
          <a:xfrm>
            <a:off x="602208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63" name="PlaceHolder 5"/>
          <p:cNvSpPr>
            <a:spLocks noGrp="1"/>
          </p:cNvSpPr>
          <p:nvPr>
            <p:ph type="body"/>
          </p:nvPr>
        </p:nvSpPr>
        <p:spPr>
          <a:xfrm>
            <a:off x="45720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64" name="PlaceHolder 6"/>
          <p:cNvSpPr>
            <a:spLocks noGrp="1"/>
          </p:cNvSpPr>
          <p:nvPr>
            <p:ph type="body"/>
          </p:nvPr>
        </p:nvSpPr>
        <p:spPr>
          <a:xfrm>
            <a:off x="323964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65" name="PlaceHolder 7"/>
          <p:cNvSpPr>
            <a:spLocks noGrp="1"/>
          </p:cNvSpPr>
          <p:nvPr>
            <p:ph type="body"/>
          </p:nvPr>
        </p:nvSpPr>
        <p:spPr>
          <a:xfrm>
            <a:off x="602208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71"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72" name="PlaceHolder 2"/>
          <p:cNvSpPr>
            <a:spLocks noGrp="1"/>
          </p:cNvSpPr>
          <p:nvPr>
            <p:ph type="subTitle"/>
          </p:nvPr>
        </p:nvSpPr>
        <p:spPr>
          <a:xfrm>
            <a:off x="457200" y="1203480"/>
            <a:ext cx="8229240" cy="2982960"/>
          </a:xfrm>
          <a:prstGeom prst="rect">
            <a:avLst/>
          </a:prstGeom>
        </p:spPr>
        <p:txBody>
          <a:bodyPr lIns="0" rIns="0" tIns="0" bIns="0" anchor="ctr">
            <a:spAutoFit/>
          </a:bodyPr>
          <a:p>
            <a:pPr algn="ctr"/>
            <a:endParaRPr b="0" lang="de-DE" sz="3200" spc="-1" strike="noStrike">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74" name="PlaceHolder 2"/>
          <p:cNvSpPr>
            <a:spLocks noGrp="1"/>
          </p:cNvSpPr>
          <p:nvPr>
            <p:ph type="body"/>
          </p:nvPr>
        </p:nvSpPr>
        <p:spPr>
          <a:xfrm>
            <a:off x="457200" y="1203480"/>
            <a:ext cx="8229240" cy="298296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75"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76" name="PlaceHolder 2"/>
          <p:cNvSpPr>
            <a:spLocks noGrp="1"/>
          </p:cNvSpPr>
          <p:nvPr>
            <p:ph type="body"/>
          </p:nvPr>
        </p:nvSpPr>
        <p:spPr>
          <a:xfrm>
            <a:off x="45720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177" name="PlaceHolder 3"/>
          <p:cNvSpPr>
            <a:spLocks noGrp="1"/>
          </p:cNvSpPr>
          <p:nvPr>
            <p:ph type="body"/>
          </p:nvPr>
        </p:nvSpPr>
        <p:spPr>
          <a:xfrm>
            <a:off x="467424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78"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79" name="PlaceHolder 1"/>
          <p:cNvSpPr>
            <a:spLocks noGrp="1"/>
          </p:cNvSpPr>
          <p:nvPr>
            <p:ph type="subTitle"/>
          </p:nvPr>
        </p:nvSpPr>
        <p:spPr>
          <a:xfrm>
            <a:off x="359280" y="2112120"/>
            <a:ext cx="6477480" cy="5837040"/>
          </a:xfrm>
          <a:prstGeom prst="rect">
            <a:avLst/>
          </a:prstGeom>
        </p:spPr>
        <p:txBody>
          <a:bodyPr lIns="0" rIns="0" tIns="0" bIns="0" anchor="ctr">
            <a:spAutoFit/>
          </a:bodyPr>
          <a:p>
            <a:pPr algn="ctr"/>
            <a:endParaRPr b="0" lang="de-DE" sz="3200" spc="-1" strike="noStrike">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80"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81"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82" name="PlaceHolder 3"/>
          <p:cNvSpPr>
            <a:spLocks noGrp="1"/>
          </p:cNvSpPr>
          <p:nvPr>
            <p:ph type="body"/>
          </p:nvPr>
        </p:nvSpPr>
        <p:spPr>
          <a:xfrm>
            <a:off x="467424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183" name="PlaceHolder 4"/>
          <p:cNvSpPr>
            <a:spLocks noGrp="1"/>
          </p:cNvSpPr>
          <p:nvPr>
            <p:ph type="body"/>
          </p:nvPr>
        </p:nvSpPr>
        <p:spPr>
          <a:xfrm>
            <a:off x="45720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4"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85" name="PlaceHolder 2"/>
          <p:cNvSpPr>
            <a:spLocks noGrp="1"/>
          </p:cNvSpPr>
          <p:nvPr>
            <p:ph type="body"/>
          </p:nvPr>
        </p:nvSpPr>
        <p:spPr>
          <a:xfrm>
            <a:off x="45720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186"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87" name="PlaceHolder 4"/>
          <p:cNvSpPr>
            <a:spLocks noGrp="1"/>
          </p:cNvSpPr>
          <p:nvPr>
            <p:ph type="body"/>
          </p:nvPr>
        </p:nvSpPr>
        <p:spPr>
          <a:xfrm>
            <a:off x="467424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88"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89"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90"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91" name="PlaceHolder 4"/>
          <p:cNvSpPr>
            <a:spLocks noGrp="1"/>
          </p:cNvSpPr>
          <p:nvPr>
            <p:ph type="body"/>
          </p:nvPr>
        </p:nvSpPr>
        <p:spPr>
          <a:xfrm>
            <a:off x="457200" y="276192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92"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93" name="PlaceHolder 2"/>
          <p:cNvSpPr>
            <a:spLocks noGrp="1"/>
          </p:cNvSpPr>
          <p:nvPr>
            <p:ph type="body"/>
          </p:nvPr>
        </p:nvSpPr>
        <p:spPr>
          <a:xfrm>
            <a:off x="457200" y="120348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94" name="PlaceHolder 3"/>
          <p:cNvSpPr>
            <a:spLocks noGrp="1"/>
          </p:cNvSpPr>
          <p:nvPr>
            <p:ph type="body"/>
          </p:nvPr>
        </p:nvSpPr>
        <p:spPr>
          <a:xfrm>
            <a:off x="457200" y="276192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95"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96"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97"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98" name="PlaceHolder 4"/>
          <p:cNvSpPr>
            <a:spLocks noGrp="1"/>
          </p:cNvSpPr>
          <p:nvPr>
            <p:ph type="body"/>
          </p:nvPr>
        </p:nvSpPr>
        <p:spPr>
          <a:xfrm>
            <a:off x="45720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99" name="PlaceHolder 5"/>
          <p:cNvSpPr>
            <a:spLocks noGrp="1"/>
          </p:cNvSpPr>
          <p:nvPr>
            <p:ph type="body"/>
          </p:nvPr>
        </p:nvSpPr>
        <p:spPr>
          <a:xfrm>
            <a:off x="467424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359280" y="2112120"/>
            <a:ext cx="6477480" cy="5837040"/>
          </a:xfrm>
          <a:prstGeom prst="rect">
            <a:avLst/>
          </a:prstGeom>
        </p:spPr>
        <p:txBody>
          <a:bodyPr lIns="0" rIns="0" tIns="0" bIns="0" anchor="ctr">
            <a:spAutoFit/>
          </a:bodyPr>
          <a:p>
            <a:pPr algn="ctr"/>
            <a:endParaRPr b="0" lang="de-DE" sz="3200" spc="-1" strike="noStrike">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200"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201" name="PlaceHolder 2"/>
          <p:cNvSpPr>
            <a:spLocks noGrp="1"/>
          </p:cNvSpPr>
          <p:nvPr>
            <p:ph type="body"/>
          </p:nvPr>
        </p:nvSpPr>
        <p:spPr>
          <a:xfrm>
            <a:off x="45720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202" name="PlaceHolder 3"/>
          <p:cNvSpPr>
            <a:spLocks noGrp="1"/>
          </p:cNvSpPr>
          <p:nvPr>
            <p:ph type="body"/>
          </p:nvPr>
        </p:nvSpPr>
        <p:spPr>
          <a:xfrm>
            <a:off x="323964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203" name="PlaceHolder 4"/>
          <p:cNvSpPr>
            <a:spLocks noGrp="1"/>
          </p:cNvSpPr>
          <p:nvPr>
            <p:ph type="body"/>
          </p:nvPr>
        </p:nvSpPr>
        <p:spPr>
          <a:xfrm>
            <a:off x="6022080" y="120348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204" name="PlaceHolder 5"/>
          <p:cNvSpPr>
            <a:spLocks noGrp="1"/>
          </p:cNvSpPr>
          <p:nvPr>
            <p:ph type="body"/>
          </p:nvPr>
        </p:nvSpPr>
        <p:spPr>
          <a:xfrm>
            <a:off x="45720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205" name="PlaceHolder 6"/>
          <p:cNvSpPr>
            <a:spLocks noGrp="1"/>
          </p:cNvSpPr>
          <p:nvPr>
            <p:ph type="body"/>
          </p:nvPr>
        </p:nvSpPr>
        <p:spPr>
          <a:xfrm>
            <a:off x="323964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206" name="PlaceHolder 7"/>
          <p:cNvSpPr>
            <a:spLocks noGrp="1"/>
          </p:cNvSpPr>
          <p:nvPr>
            <p:ph type="body"/>
          </p:nvPr>
        </p:nvSpPr>
        <p:spPr>
          <a:xfrm>
            <a:off x="6022080" y="2761920"/>
            <a:ext cx="26496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17"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18" name="PlaceHolder 3"/>
          <p:cNvSpPr>
            <a:spLocks noGrp="1"/>
          </p:cNvSpPr>
          <p:nvPr>
            <p:ph type="body"/>
          </p:nvPr>
        </p:nvSpPr>
        <p:spPr>
          <a:xfrm>
            <a:off x="467424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19" name="PlaceHolder 4"/>
          <p:cNvSpPr>
            <a:spLocks noGrp="1"/>
          </p:cNvSpPr>
          <p:nvPr>
            <p:ph type="body"/>
          </p:nvPr>
        </p:nvSpPr>
        <p:spPr>
          <a:xfrm>
            <a:off x="45720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21" name="PlaceHolder 2"/>
          <p:cNvSpPr>
            <a:spLocks noGrp="1"/>
          </p:cNvSpPr>
          <p:nvPr>
            <p:ph type="body"/>
          </p:nvPr>
        </p:nvSpPr>
        <p:spPr>
          <a:xfrm>
            <a:off x="457200" y="1203480"/>
            <a:ext cx="4015800" cy="2982960"/>
          </a:xfrm>
          <a:prstGeom prst="rect">
            <a:avLst/>
          </a:prstGeom>
        </p:spPr>
        <p:txBody>
          <a:bodyPr lIns="0" rIns="0" tIns="0" bIns="0">
            <a:normAutofit/>
          </a:bodyPr>
          <a:p>
            <a:endParaRPr b="0" lang="cs-CZ" sz="3200" spc="-1" strike="noStrike">
              <a:solidFill>
                <a:srgbClr val="000000"/>
              </a:solidFill>
              <a:latin typeface="Arial"/>
            </a:endParaRPr>
          </a:p>
        </p:txBody>
      </p:sp>
      <p:sp>
        <p:nvSpPr>
          <p:cNvPr id="22"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23" name="PlaceHolder 4"/>
          <p:cNvSpPr>
            <a:spLocks noGrp="1"/>
          </p:cNvSpPr>
          <p:nvPr>
            <p:ph type="body"/>
          </p:nvPr>
        </p:nvSpPr>
        <p:spPr>
          <a:xfrm>
            <a:off x="4674240" y="276192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359280" y="2112120"/>
            <a:ext cx="6477480" cy="1258920"/>
          </a:xfrm>
          <a:prstGeom prst="rect">
            <a:avLst/>
          </a:prstGeom>
        </p:spPr>
        <p:txBody>
          <a:bodyPr lIns="0" rIns="0" tIns="0" bIns="0" anchor="ctr">
            <a:spAutoFit/>
          </a:bodyPr>
          <a:p>
            <a:endParaRPr b="0" lang="cs-CZ" sz="1800" spc="-1" strike="noStrike">
              <a:solidFill>
                <a:srgbClr val="000000"/>
              </a:solidFill>
              <a:latin typeface="Arial"/>
            </a:endParaRPr>
          </a:p>
        </p:txBody>
      </p:sp>
      <p:sp>
        <p:nvSpPr>
          <p:cNvPr id="25" name="PlaceHolder 2"/>
          <p:cNvSpPr>
            <a:spLocks noGrp="1"/>
          </p:cNvSpPr>
          <p:nvPr>
            <p:ph type="body"/>
          </p:nvPr>
        </p:nvSpPr>
        <p:spPr>
          <a:xfrm>
            <a:off x="45720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26" name="PlaceHolder 3"/>
          <p:cNvSpPr>
            <a:spLocks noGrp="1"/>
          </p:cNvSpPr>
          <p:nvPr>
            <p:ph type="body"/>
          </p:nvPr>
        </p:nvSpPr>
        <p:spPr>
          <a:xfrm>
            <a:off x="4674240" y="1203480"/>
            <a:ext cx="4015800" cy="1422720"/>
          </a:xfrm>
          <a:prstGeom prst="rect">
            <a:avLst/>
          </a:prstGeom>
        </p:spPr>
        <p:txBody>
          <a:bodyPr lIns="0" rIns="0" tIns="0" bIns="0">
            <a:normAutofit/>
          </a:bodyPr>
          <a:p>
            <a:endParaRPr b="0" lang="cs-CZ" sz="3200" spc="-1" strike="noStrike">
              <a:solidFill>
                <a:srgbClr val="000000"/>
              </a:solidFill>
              <a:latin typeface="Arial"/>
            </a:endParaRPr>
          </a:p>
        </p:txBody>
      </p:sp>
      <p:sp>
        <p:nvSpPr>
          <p:cNvPr id="27" name="PlaceHolder 4"/>
          <p:cNvSpPr>
            <a:spLocks noGrp="1"/>
          </p:cNvSpPr>
          <p:nvPr>
            <p:ph type="body"/>
          </p:nvPr>
        </p:nvSpPr>
        <p:spPr>
          <a:xfrm>
            <a:off x="457200" y="2761920"/>
            <a:ext cx="8229240" cy="1422720"/>
          </a:xfrm>
          <a:prstGeom prst="rect">
            <a:avLst/>
          </a:prstGeom>
        </p:spPr>
        <p:txBody>
          <a:bodyPr lIns="0" rIns="0" tIns="0" bIns="0">
            <a:normAutofit/>
          </a:bodyPr>
          <a:p>
            <a:endParaRPr b="0" lang="cs-CZ" sz="3200" spc="-1" strike="noStrike">
              <a:solidFill>
                <a:srgbClr val="000000"/>
              </a:solid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slideLayout" Target="../slideLayouts/slideLayout1.xml"/><Relationship Id="rId7" Type="http://schemas.openxmlformats.org/officeDocument/2006/relationships/slideLayout" Target="../slideLayouts/slideLayout2.xml"/><Relationship Id="rId8" Type="http://schemas.openxmlformats.org/officeDocument/2006/relationships/slideLayout" Target="../slideLayouts/slideLayout3.xml"/><Relationship Id="rId9" Type="http://schemas.openxmlformats.org/officeDocument/2006/relationships/slideLayout" Target="../slideLayouts/slideLayout4.xml"/><Relationship Id="rId10" Type="http://schemas.openxmlformats.org/officeDocument/2006/relationships/slideLayout" Target="../slideLayouts/slideLayout5.xml"/><Relationship Id="rId11" Type="http://schemas.openxmlformats.org/officeDocument/2006/relationships/slideLayout" Target="../slideLayouts/slideLayout6.xml"/><Relationship Id="rId12" Type="http://schemas.openxmlformats.org/officeDocument/2006/relationships/slideLayout" Target="../slideLayouts/slideLayout7.xml"/><Relationship Id="rId13" Type="http://schemas.openxmlformats.org/officeDocument/2006/relationships/slideLayout" Target="../slideLayouts/slideLayout8.xml"/><Relationship Id="rId14" Type="http://schemas.openxmlformats.org/officeDocument/2006/relationships/slideLayout" Target="../slideLayouts/slideLayout9.xml"/><Relationship Id="rId15" Type="http://schemas.openxmlformats.org/officeDocument/2006/relationships/slideLayout" Target="../slideLayouts/slideLayout10.xml"/><Relationship Id="rId16" Type="http://schemas.openxmlformats.org/officeDocument/2006/relationships/slideLayout" Target="../slideLayouts/slideLayout11.xml"/><Relationship Id="rId17"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5.pn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png"/><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image" Target="../media/image7.png"/><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slideLayout" Target="../slideLayouts/slideLayout47.xml"/><Relationship Id="rId14"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image" Target="../media/image8.png"/><Relationship Id="rId3" Type="http://schemas.openxmlformats.org/officeDocument/2006/relationships/slideLayout" Target="../slideLayouts/slideLayout49.xml"/><Relationship Id="rId4" Type="http://schemas.openxmlformats.org/officeDocument/2006/relationships/slideLayout" Target="../slideLayouts/slideLayout50.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 Id="rId9" Type="http://schemas.openxmlformats.org/officeDocument/2006/relationships/slideLayout" Target="../slideLayouts/slideLayout55.xml"/><Relationship Id="rId10" Type="http://schemas.openxmlformats.org/officeDocument/2006/relationships/slideLayout" Target="../slideLayouts/slideLayout56.xml"/><Relationship Id="rId11" Type="http://schemas.openxmlformats.org/officeDocument/2006/relationships/slideLayout" Target="../slideLayouts/slideLayout57.xml"/><Relationship Id="rId12" Type="http://schemas.openxmlformats.org/officeDocument/2006/relationships/slideLayout" Target="../slideLayouts/slideLayout58.xml"/><Relationship Id="rId13" Type="http://schemas.openxmlformats.org/officeDocument/2006/relationships/slideLayout" Target="../slideLayouts/slideLayout59.xml"/><Relationship Id="rId14" Type="http://schemas.openxmlformats.org/officeDocument/2006/relationships/slideLayout" Target="../slideLayouts/slideLayout60.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0" name="Obrázek 6" descr=""/>
          <p:cNvPicPr/>
          <p:nvPr/>
        </p:nvPicPr>
        <p:blipFill>
          <a:blip r:embed="rId2"/>
          <a:stretch/>
        </p:blipFill>
        <p:spPr>
          <a:xfrm>
            <a:off x="0" y="0"/>
            <a:ext cx="7189200" cy="5143320"/>
          </a:xfrm>
          <a:prstGeom prst="rect">
            <a:avLst/>
          </a:prstGeom>
          <a:ln>
            <a:noFill/>
          </a:ln>
        </p:spPr>
      </p:pic>
      <p:pic>
        <p:nvPicPr>
          <p:cNvPr id="1" name="Obrázek 5" descr=""/>
          <p:cNvPicPr/>
          <p:nvPr/>
        </p:nvPicPr>
        <p:blipFill>
          <a:blip r:embed="rId3"/>
          <a:stretch/>
        </p:blipFill>
        <p:spPr>
          <a:xfrm>
            <a:off x="491760" y="0"/>
            <a:ext cx="2361240" cy="1025640"/>
          </a:xfrm>
          <a:prstGeom prst="rect">
            <a:avLst/>
          </a:prstGeom>
          <a:ln>
            <a:noFill/>
          </a:ln>
        </p:spPr>
      </p:pic>
      <p:pic>
        <p:nvPicPr>
          <p:cNvPr id="2" name="Obrázek 2" descr=""/>
          <p:cNvPicPr/>
          <p:nvPr/>
        </p:nvPicPr>
        <p:blipFill>
          <a:blip r:embed="rId4"/>
          <a:stretch/>
        </p:blipFill>
        <p:spPr>
          <a:xfrm>
            <a:off x="7462800" y="114480"/>
            <a:ext cx="1339200" cy="5028840"/>
          </a:xfrm>
          <a:prstGeom prst="rect">
            <a:avLst/>
          </a:prstGeom>
          <a:ln>
            <a:noFill/>
          </a:ln>
        </p:spPr>
      </p:pic>
      <p:pic>
        <p:nvPicPr>
          <p:cNvPr id="3" name="Obrázek 5" descr=""/>
          <p:cNvPicPr/>
          <p:nvPr/>
        </p:nvPicPr>
        <p:blipFill>
          <a:blip r:embed="rId5"/>
          <a:stretch/>
        </p:blipFill>
        <p:spPr>
          <a:xfrm>
            <a:off x="7462800" y="114480"/>
            <a:ext cx="1339200" cy="5028840"/>
          </a:xfrm>
          <a:prstGeom prst="rect">
            <a:avLst/>
          </a:prstGeom>
          <a:ln>
            <a:noFill/>
          </a:ln>
        </p:spPr>
      </p:pic>
      <p:sp>
        <p:nvSpPr>
          <p:cNvPr id="4" name="PlaceHolder 1"/>
          <p:cNvSpPr>
            <a:spLocks noGrp="1"/>
          </p:cNvSpPr>
          <p:nvPr>
            <p:ph type="title"/>
          </p:nvPr>
        </p:nvSpPr>
        <p:spPr>
          <a:xfrm>
            <a:off x="359280" y="2112120"/>
            <a:ext cx="6477480" cy="1258920"/>
          </a:xfrm>
          <a:prstGeom prst="rect">
            <a:avLst/>
          </a:prstGeom>
        </p:spPr>
        <p:txBody>
          <a:bodyPr lIns="90000" rIns="90000" tIns="45000" bIns="45000">
            <a:normAutofit/>
          </a:bodyPr>
          <a:p>
            <a:pPr>
              <a:lnSpc>
                <a:spcPts val="4601"/>
              </a:lnSpc>
            </a:pPr>
            <a:r>
              <a:rPr b="1" lang="cs-CZ" sz="4600" spc="-1" strike="noStrike">
                <a:solidFill>
                  <a:srgbClr val="ffffff"/>
                </a:solidFill>
                <a:latin typeface="Arial"/>
              </a:rPr>
              <a:t>Kliknutím lze upravit styl.</a:t>
            </a:r>
            <a:endParaRPr b="0" lang="cs-CZ" sz="4600" spc="-1" strike="noStrike">
              <a:solidFill>
                <a:srgbClr val="000000"/>
              </a:solidFill>
              <a:latin typeface="Arial"/>
            </a:endParaRPr>
          </a:p>
        </p:txBody>
      </p:sp>
      <p:sp>
        <p:nvSpPr>
          <p:cNvPr id="5" name="PlaceHolder 2"/>
          <p:cNvSpPr>
            <a:spLocks noGrp="1"/>
          </p:cNvSpPr>
          <p:nvPr>
            <p:ph type="ftr"/>
          </p:nvPr>
        </p:nvSpPr>
        <p:spPr>
          <a:xfrm>
            <a:off x="357840" y="4286880"/>
            <a:ext cx="6474600" cy="651240"/>
          </a:xfrm>
          <a:prstGeom prst="rect">
            <a:avLst/>
          </a:prstGeom>
        </p:spPr>
        <p:txBody>
          <a:bodyPr lIns="90000" rIns="90000" tIns="45000" bIns="45000">
            <a:noAutofit/>
          </a:bodyPr>
          <a:p>
            <a:pPr>
              <a:lnSpc>
                <a:spcPct val="100000"/>
              </a:lnSpc>
            </a:pPr>
            <a:r>
              <a:rPr b="1" lang="de-DE" sz="1050" spc="-1" strike="noStrike">
                <a:solidFill>
                  <a:srgbClr val="b3bfe2"/>
                </a:solidFill>
                <a:latin typeface="Arial"/>
              </a:rPr>
              <a:t>Introduction to Open Science and Research Integrity, Open for you! 18 January 2024</a:t>
            </a:r>
            <a:endParaRPr b="0" lang="de-DE" sz="1050" spc="-1" strike="noStrike">
              <a:latin typeface="Times New Roman"/>
            </a:endParaRPr>
          </a:p>
        </p:txBody>
      </p:sp>
      <p:sp>
        <p:nvSpPr>
          <p:cNvPr id="6" name="PlaceHolder 3"/>
          <p:cNvSpPr>
            <a:spLocks noGrp="1"/>
          </p:cNvSpPr>
          <p:nvPr>
            <p:ph type="body"/>
          </p:nvPr>
        </p:nvSpPr>
        <p:spPr>
          <a:xfrm>
            <a:off x="457200" y="1203480"/>
            <a:ext cx="8229240" cy="2982960"/>
          </a:xfrm>
          <a:prstGeom prst="rect">
            <a:avLst/>
          </a:prstGeom>
        </p:spPr>
        <p:txBody>
          <a:bodyPr lIns="0" rIns="0" tIns="0" bIns="0">
            <a:normAutofit fontScale="85000"/>
          </a:bodyPr>
          <a:p>
            <a:pPr marL="432000" indent="-324000">
              <a:spcBef>
                <a:spcPts val="1417"/>
              </a:spcBef>
              <a:buClr>
                <a:srgbClr val="000000"/>
              </a:buClr>
              <a:buSzPct val="45000"/>
              <a:buFont typeface="Wingdings" charset="2"/>
              <a:buChar char=""/>
            </a:pPr>
            <a:r>
              <a:rPr b="0" lang="cs-CZ" sz="3200" spc="-1" strike="noStrike">
                <a:solidFill>
                  <a:srgbClr val="000000"/>
                </a:solidFill>
                <a:latin typeface="Arial"/>
              </a:rPr>
              <a:t>Format des Gliederungstextes durch Klicken bearbeiten</a:t>
            </a:r>
            <a:endParaRPr b="0" lang="cs-CZ"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cs-CZ" sz="2400" spc="-1" strike="noStrike">
                <a:solidFill>
                  <a:srgbClr val="000000"/>
                </a:solidFill>
                <a:latin typeface="Arial"/>
              </a:rPr>
              <a:t>Zweite Gliederungsebene</a:t>
            </a:r>
            <a:endParaRPr b="0" lang="cs-CZ" sz="2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cs-CZ" sz="2000" spc="-1" strike="noStrike">
                <a:solidFill>
                  <a:srgbClr val="000000"/>
                </a:solidFill>
                <a:latin typeface="Arial"/>
              </a:rPr>
              <a:t>Dritte Gliederungsebene</a:t>
            </a:r>
            <a:endParaRPr b="0" lang="cs-CZ" sz="20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cs-CZ" sz="2000" spc="-1" strike="noStrike">
                <a:solidFill>
                  <a:srgbClr val="000000"/>
                </a:solidFill>
                <a:latin typeface="Arial"/>
              </a:rPr>
              <a:t>Vierte Gliederungsebene</a:t>
            </a:r>
            <a:endParaRPr b="0" lang="cs-CZ"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cs-CZ" sz="2000" spc="-1" strike="noStrike">
                <a:solidFill>
                  <a:srgbClr val="000000"/>
                </a:solidFill>
                <a:latin typeface="Arial"/>
              </a:rPr>
              <a:t>Fünfte Gliederungsebene</a:t>
            </a:r>
            <a:endParaRPr b="0" lang="cs-CZ"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cs-CZ" sz="2000" spc="-1" strike="noStrike">
                <a:solidFill>
                  <a:srgbClr val="000000"/>
                </a:solidFill>
                <a:latin typeface="Arial"/>
              </a:rPr>
              <a:t>Sechste Gliederungsebene</a:t>
            </a:r>
            <a:endParaRPr b="0" lang="cs-CZ"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cs-CZ" sz="2000" spc="-1" strike="noStrike">
                <a:solidFill>
                  <a:srgbClr val="000000"/>
                </a:solidFill>
                <a:latin typeface="Arial"/>
              </a:rPr>
              <a:t>Siebte Gliederungsebene</a:t>
            </a:r>
            <a:endParaRPr b="0" lang="cs-CZ"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49" r:id="rId6"/>
    <p:sldLayoutId id="2147483650" r:id="rId7"/>
    <p:sldLayoutId id="2147483651"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 id="2147483660" r:id="rId17"/>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43" name="Obrázek 9" descr=""/>
          <p:cNvPicPr/>
          <p:nvPr/>
        </p:nvPicPr>
        <p:blipFill>
          <a:blip r:embed="rId2"/>
          <a:stretch/>
        </p:blipFill>
        <p:spPr>
          <a:xfrm>
            <a:off x="469800" y="0"/>
            <a:ext cx="1239480" cy="538200"/>
          </a:xfrm>
          <a:prstGeom prst="rect">
            <a:avLst/>
          </a:prstGeom>
          <a:ln>
            <a:noFill/>
          </a:ln>
        </p:spPr>
      </p:pic>
      <p:sp>
        <p:nvSpPr>
          <p:cNvPr id="44" name="PlaceHolder 1"/>
          <p:cNvSpPr>
            <a:spLocks noGrp="1"/>
          </p:cNvSpPr>
          <p:nvPr>
            <p:ph type="title"/>
          </p:nvPr>
        </p:nvSpPr>
        <p:spPr>
          <a:xfrm>
            <a:off x="379080" y="1076040"/>
            <a:ext cx="4122720" cy="619560"/>
          </a:xfrm>
          <a:prstGeom prst="rect">
            <a:avLst/>
          </a:prstGeom>
        </p:spPr>
        <p:txBody>
          <a:bodyPr>
            <a:noAutofit/>
          </a:bodyPr>
          <a:p>
            <a:pPr>
              <a:lnSpc>
                <a:spcPct val="100000"/>
              </a:lnSpc>
            </a:pPr>
            <a:r>
              <a:rPr b="1" lang="cs-CZ" sz="2200" spc="-1" strike="noStrike">
                <a:solidFill>
                  <a:srgbClr val="000000"/>
                </a:solidFill>
                <a:latin typeface="Arial"/>
              </a:rPr>
              <a:t>Kliknij, aby edytować styl</a:t>
            </a:r>
            <a:endParaRPr b="0" lang="cs-CZ" sz="2200" spc="-1" strike="noStrike">
              <a:solidFill>
                <a:srgbClr val="000000"/>
              </a:solidFill>
              <a:latin typeface="Arial"/>
            </a:endParaRPr>
          </a:p>
        </p:txBody>
      </p:sp>
      <p:sp>
        <p:nvSpPr>
          <p:cNvPr id="45" name="PlaceHolder 2"/>
          <p:cNvSpPr>
            <a:spLocks noGrp="1"/>
          </p:cNvSpPr>
          <p:nvPr>
            <p:ph type="body"/>
          </p:nvPr>
        </p:nvSpPr>
        <p:spPr>
          <a:xfrm>
            <a:off x="377280" y="1707120"/>
            <a:ext cx="4120560" cy="2889720"/>
          </a:xfrm>
          <a:prstGeom prst="rect">
            <a:avLst/>
          </a:prstGeom>
        </p:spPr>
        <p:txBody>
          <a:bodyPr>
            <a:noAutofit/>
          </a:bodyPr>
          <a:p>
            <a:pPr marL="268200" indent="-267840">
              <a:lnSpc>
                <a:spcPct val="100000"/>
              </a:lnSpc>
              <a:spcBef>
                <a:spcPts val="561"/>
              </a:spcBef>
              <a:buClr>
                <a:srgbClr val="2c4390"/>
              </a:buClr>
              <a:buFont typeface="Wingdings" charset="2"/>
              <a:buChar char=""/>
            </a:pPr>
            <a:r>
              <a:rPr b="0" lang="cs-CZ" sz="2800" spc="-1" strike="noStrike">
                <a:solidFill>
                  <a:srgbClr val="000000"/>
                </a:solidFill>
                <a:latin typeface="Arial"/>
              </a:rPr>
              <a:t>Edytuj style wzorca tekstu</a:t>
            </a:r>
            <a:endParaRPr b="0" lang="cs-CZ" sz="2800" spc="-1" strike="noStrike">
              <a:solidFill>
                <a:srgbClr val="000000"/>
              </a:solidFill>
              <a:latin typeface="Arial"/>
            </a:endParaRPr>
          </a:p>
          <a:p>
            <a:pPr lvl="1" marL="719280" indent="-261720">
              <a:lnSpc>
                <a:spcPct val="100000"/>
              </a:lnSpc>
              <a:spcBef>
                <a:spcPts val="479"/>
              </a:spcBef>
              <a:buClr>
                <a:srgbClr val="9d9d9d"/>
              </a:buClr>
              <a:buFont typeface="Wingdings" charset="2"/>
              <a:buChar char=""/>
            </a:pPr>
            <a:r>
              <a:rPr b="0" lang="cs-CZ" sz="2400" spc="-1" strike="noStrike">
                <a:solidFill>
                  <a:srgbClr val="000000"/>
                </a:solidFill>
                <a:latin typeface="Arial"/>
              </a:rPr>
              <a:t>Drugi poziom</a:t>
            </a:r>
            <a:endParaRPr b="0" lang="cs-CZ" sz="2400" spc="-1" strike="noStrike">
              <a:solidFill>
                <a:srgbClr val="000000"/>
              </a:solidFill>
              <a:latin typeface="Arial"/>
            </a:endParaRPr>
          </a:p>
          <a:p>
            <a:pPr lvl="2" marL="1143000" indent="-228240">
              <a:lnSpc>
                <a:spcPct val="100000"/>
              </a:lnSpc>
              <a:spcBef>
                <a:spcPts val="400"/>
              </a:spcBef>
              <a:buClr>
                <a:srgbClr val="2c4390"/>
              </a:buClr>
              <a:buFont typeface="Wingdings" charset="2"/>
              <a:buChar char=""/>
            </a:pPr>
            <a:r>
              <a:rPr b="0" lang="cs-CZ" sz="2000" spc="-1" strike="noStrike">
                <a:solidFill>
                  <a:srgbClr val="000000"/>
                </a:solidFill>
                <a:latin typeface="Arial"/>
              </a:rPr>
              <a:t>Trzeci poziom</a:t>
            </a:r>
            <a:endParaRPr b="0" lang="cs-CZ" sz="2000" spc="-1" strike="noStrike">
              <a:solidFill>
                <a:srgbClr val="000000"/>
              </a:solidFill>
              <a:latin typeface="Arial"/>
            </a:endParaRPr>
          </a:p>
          <a:p>
            <a:pPr lvl="3" marL="1614600" indent="-242640">
              <a:lnSpc>
                <a:spcPct val="100000"/>
              </a:lnSpc>
              <a:spcBef>
                <a:spcPts val="360"/>
              </a:spcBef>
              <a:buClr>
                <a:srgbClr val="9d9d9d"/>
              </a:buClr>
              <a:buFont typeface="Wingdings" charset="2"/>
              <a:buChar char=""/>
            </a:pPr>
            <a:r>
              <a:rPr b="0" lang="cs-CZ" sz="1800" spc="-1" strike="noStrike">
                <a:solidFill>
                  <a:srgbClr val="000000"/>
                </a:solidFill>
                <a:latin typeface="Arial"/>
              </a:rPr>
              <a:t>Czwarty poziom</a:t>
            </a:r>
            <a:endParaRPr b="0" lang="cs-CZ" sz="1800" spc="-1" strike="noStrike">
              <a:solidFill>
                <a:srgbClr val="000000"/>
              </a:solidFill>
              <a:latin typeface="Arial"/>
            </a:endParaRPr>
          </a:p>
          <a:p>
            <a:pPr lvl="4" marL="2062080" indent="-232920">
              <a:lnSpc>
                <a:spcPct val="100000"/>
              </a:lnSpc>
              <a:spcBef>
                <a:spcPts val="360"/>
              </a:spcBef>
              <a:buClr>
                <a:srgbClr val="2c4390"/>
              </a:buClr>
              <a:buFont typeface="Wingdings" charset="2"/>
              <a:buChar char=""/>
            </a:pPr>
            <a:r>
              <a:rPr b="0" lang="cs-CZ" sz="1800" spc="-1" strike="noStrike">
                <a:solidFill>
                  <a:srgbClr val="000000"/>
                </a:solidFill>
                <a:latin typeface="Arial"/>
              </a:rPr>
              <a:t>Piąty poziom</a:t>
            </a:r>
            <a:endParaRPr b="0" lang="cs-CZ" sz="1800" spc="-1" strike="noStrike">
              <a:solidFill>
                <a:srgbClr val="000000"/>
              </a:solidFill>
              <a:latin typeface="Arial"/>
            </a:endParaRPr>
          </a:p>
        </p:txBody>
      </p:sp>
      <p:sp>
        <p:nvSpPr>
          <p:cNvPr id="46" name="PlaceHolder 3"/>
          <p:cNvSpPr>
            <a:spLocks noGrp="1"/>
          </p:cNvSpPr>
          <p:nvPr>
            <p:ph type="body"/>
          </p:nvPr>
        </p:nvSpPr>
        <p:spPr>
          <a:xfrm>
            <a:off x="4650480" y="1125000"/>
            <a:ext cx="4118400" cy="3279960"/>
          </a:xfrm>
          <a:prstGeom prst="rect">
            <a:avLst/>
          </a:prstGeom>
        </p:spPr>
        <p:txBody>
          <a:bodyPr>
            <a:noAutofit/>
          </a:bodyPr>
          <a:p>
            <a:pPr>
              <a:lnSpc>
                <a:spcPct val="100000"/>
              </a:lnSpc>
              <a:spcBef>
                <a:spcPts val="561"/>
              </a:spcBef>
            </a:pPr>
            <a:r>
              <a:rPr b="0" lang="cs-CZ" sz="2800" spc="-1" strike="noStrike">
                <a:solidFill>
                  <a:srgbClr val="000000"/>
                </a:solidFill>
                <a:latin typeface="Arial"/>
              </a:rPr>
              <a:t>Edytuj style wzorca tekstu</a:t>
            </a:r>
            <a:endParaRPr b="0" lang="cs-CZ" sz="2800" spc="-1" strike="noStrike">
              <a:solidFill>
                <a:srgbClr val="000000"/>
              </a:solidFill>
              <a:latin typeface="Arial"/>
            </a:endParaRPr>
          </a:p>
        </p:txBody>
      </p:sp>
      <p:sp>
        <p:nvSpPr>
          <p:cNvPr id="47" name="PlaceHolder 4"/>
          <p:cNvSpPr>
            <a:spLocks noGrp="1"/>
          </p:cNvSpPr>
          <p:nvPr>
            <p:ph type="ftr"/>
          </p:nvPr>
        </p:nvSpPr>
        <p:spPr>
          <a:xfrm>
            <a:off x="379080" y="4781880"/>
            <a:ext cx="7883640" cy="273600"/>
          </a:xfrm>
          <a:prstGeom prst="rect">
            <a:avLst/>
          </a:prstGeom>
        </p:spPr>
        <p:txBody>
          <a:bodyPr anchor="ctr">
            <a:noAutofit/>
          </a:bodyPr>
          <a:p>
            <a:pPr>
              <a:lnSpc>
                <a:spcPct val="100000"/>
              </a:lnSpc>
            </a:pPr>
            <a:r>
              <a:rPr b="0" lang="de-DE" sz="1050" spc="-1" strike="noStrike">
                <a:solidFill>
                  <a:srgbClr val="9d9d9d"/>
                </a:solidFill>
                <a:latin typeface="Arial"/>
              </a:rPr>
              <a:t>Introduction to Open Science and Research Integrity, Open for you! 18 January 2024</a:t>
            </a:r>
            <a:endParaRPr b="0" lang="de-DE" sz="1050" spc="-1" strike="noStrike">
              <a:latin typeface="Times New Roman"/>
            </a:endParaRPr>
          </a:p>
        </p:txBody>
      </p:sp>
      <p:sp>
        <p:nvSpPr>
          <p:cNvPr id="48" name="PlaceHolder 5"/>
          <p:cNvSpPr>
            <a:spLocks noGrp="1"/>
          </p:cNvSpPr>
          <p:nvPr>
            <p:ph type="sldNum"/>
          </p:nvPr>
        </p:nvSpPr>
        <p:spPr>
          <a:xfrm>
            <a:off x="8267400" y="4781880"/>
            <a:ext cx="501120" cy="273600"/>
          </a:xfrm>
          <a:prstGeom prst="rect">
            <a:avLst/>
          </a:prstGeom>
        </p:spPr>
        <p:txBody>
          <a:bodyPr rIns="0" anchor="ctr">
            <a:noAutofit/>
          </a:bodyPr>
          <a:p>
            <a:pPr algn="r">
              <a:lnSpc>
                <a:spcPct val="100000"/>
              </a:lnSpc>
            </a:pPr>
            <a:fld id="{2C7F2AF5-18A6-41C6-9B29-81BFD93E8B86}" type="slidenum">
              <a:rPr b="1" lang="de-DE" sz="1200" spc="-1" strike="noStrike">
                <a:solidFill>
                  <a:srgbClr val="2c4390"/>
                </a:solidFill>
                <a:latin typeface="Arial"/>
              </a:rPr>
              <a:t>1</a:t>
            </a:fld>
            <a:endParaRPr b="0" lang="de-DE"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85" name="Obrázek 9" descr=""/>
          <p:cNvPicPr/>
          <p:nvPr/>
        </p:nvPicPr>
        <p:blipFill>
          <a:blip r:embed="rId2"/>
          <a:stretch/>
        </p:blipFill>
        <p:spPr>
          <a:xfrm>
            <a:off x="469800" y="0"/>
            <a:ext cx="1239480" cy="538200"/>
          </a:xfrm>
          <a:prstGeom prst="rect">
            <a:avLst/>
          </a:prstGeom>
          <a:ln>
            <a:noFill/>
          </a:ln>
        </p:spPr>
      </p:pic>
      <p:sp>
        <p:nvSpPr>
          <p:cNvPr id="86" name="PlaceHolder 1"/>
          <p:cNvSpPr>
            <a:spLocks noGrp="1"/>
          </p:cNvSpPr>
          <p:nvPr>
            <p:ph type="dt"/>
          </p:nvPr>
        </p:nvSpPr>
        <p:spPr>
          <a:xfrm>
            <a:off x="469800" y="0"/>
            <a:ext cx="1239480" cy="538200"/>
          </a:xfrm>
          <a:prstGeom prst="rect">
            <a:avLst/>
          </a:prstGeom>
        </p:spPr>
        <p:txBody>
          <a:bodyPr lIns="90000" rIns="90000" tIns="45000" bIns="45000">
            <a:noAutofit/>
          </a:bodyPr>
          <a:p>
            <a:pPr>
              <a:lnSpc>
                <a:spcPct val="100000"/>
              </a:lnSpc>
            </a:pPr>
            <a:fld id="{05C34819-2B69-4FEC-B6DF-AE66B4054D79}" type="datetime">
              <a:rPr b="0" lang="de-DE" sz="1800" spc="-1" strike="noStrike">
                <a:solidFill>
                  <a:srgbClr val="000000"/>
                </a:solidFill>
                <a:latin typeface="Arial"/>
              </a:rPr>
              <a:t>10.02.25</a:t>
            </a:fld>
            <a:endParaRPr b="0" lang="de-DE" sz="1800" spc="-1" strike="noStrike">
              <a:latin typeface="Times New Roman"/>
            </a:endParaRPr>
          </a:p>
        </p:txBody>
      </p:sp>
      <p:sp>
        <p:nvSpPr>
          <p:cNvPr id="87" name="PlaceHolder 2"/>
          <p:cNvSpPr>
            <a:spLocks noGrp="1"/>
          </p:cNvSpPr>
          <p:nvPr>
            <p:ph type="ftr"/>
          </p:nvPr>
        </p:nvSpPr>
        <p:spPr>
          <a:xfrm>
            <a:off x="379080" y="4781880"/>
            <a:ext cx="7883640" cy="273600"/>
          </a:xfrm>
          <a:prstGeom prst="rect">
            <a:avLst/>
          </a:prstGeom>
        </p:spPr>
        <p:txBody>
          <a:bodyPr anchor="ctr">
            <a:noAutofit/>
          </a:bodyPr>
          <a:p>
            <a:endParaRPr b="0" lang="de-DE" sz="2400" spc="-1" strike="noStrike">
              <a:latin typeface="Times New Roman"/>
            </a:endParaRPr>
          </a:p>
        </p:txBody>
      </p:sp>
      <p:sp>
        <p:nvSpPr>
          <p:cNvPr id="88" name="PlaceHolder 3"/>
          <p:cNvSpPr>
            <a:spLocks noGrp="1"/>
          </p:cNvSpPr>
          <p:nvPr>
            <p:ph type="sldNum"/>
          </p:nvPr>
        </p:nvSpPr>
        <p:spPr>
          <a:xfrm>
            <a:off x="8267400" y="4781880"/>
            <a:ext cx="501120" cy="273600"/>
          </a:xfrm>
          <a:prstGeom prst="rect">
            <a:avLst/>
          </a:prstGeom>
        </p:spPr>
        <p:txBody>
          <a:bodyPr rIns="0" anchor="ctr">
            <a:noAutofit/>
          </a:bodyPr>
          <a:p>
            <a:pPr algn="r">
              <a:lnSpc>
                <a:spcPct val="100000"/>
              </a:lnSpc>
            </a:pPr>
            <a:fld id="{117F928A-E7A0-4E22-B4AE-BEC3E035E5EA}" type="slidenum">
              <a:rPr b="1" lang="de-DE" sz="1200" spc="-1" strike="noStrike">
                <a:solidFill>
                  <a:srgbClr val="2c4390"/>
                </a:solidFill>
                <a:latin typeface="Arial"/>
              </a:rPr>
              <a:t>1</a:t>
            </a:fld>
            <a:endParaRPr b="0" lang="de-DE" sz="1200" spc="-1" strike="noStrike">
              <a:latin typeface="Times New Roman"/>
            </a:endParaRPr>
          </a:p>
        </p:txBody>
      </p:sp>
      <p:sp>
        <p:nvSpPr>
          <p:cNvPr id="89" name="PlaceHolder 4"/>
          <p:cNvSpPr>
            <a:spLocks noGrp="1"/>
          </p:cNvSpPr>
          <p:nvPr>
            <p:ph type="title"/>
          </p:nvPr>
        </p:nvSpPr>
        <p:spPr>
          <a:xfrm>
            <a:off x="457200" y="205200"/>
            <a:ext cx="8229240" cy="858600"/>
          </a:xfrm>
          <a:prstGeom prst="rect">
            <a:avLst/>
          </a:prstGeom>
        </p:spPr>
        <p:txBody>
          <a:bodyPr lIns="0" rIns="0" tIns="0" bIns="0" anchor="ctr">
            <a:noAutofit/>
          </a:bodyPr>
          <a:p>
            <a:r>
              <a:rPr b="0" lang="cs-CZ" sz="1800" spc="-1" strike="noStrike">
                <a:solidFill>
                  <a:srgbClr val="000000"/>
                </a:solidFill>
                <a:latin typeface="Arial"/>
              </a:rPr>
              <a:t>Format des Titeltextes durch Klicken bearbeiten</a:t>
            </a:r>
            <a:endParaRPr b="0" lang="cs-CZ" sz="1800" spc="-1" strike="noStrike">
              <a:solidFill>
                <a:srgbClr val="000000"/>
              </a:solidFill>
              <a:latin typeface="Arial"/>
            </a:endParaRPr>
          </a:p>
        </p:txBody>
      </p:sp>
      <p:sp>
        <p:nvSpPr>
          <p:cNvPr id="90" name="PlaceHolder 5"/>
          <p:cNvSpPr>
            <a:spLocks noGrp="1"/>
          </p:cNvSpPr>
          <p:nvPr>
            <p:ph type="body"/>
          </p:nvPr>
        </p:nvSpPr>
        <p:spPr>
          <a:xfrm>
            <a:off x="457200" y="1203480"/>
            <a:ext cx="8229240" cy="298296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cs-CZ" sz="2400" spc="-1" strike="noStrike">
                <a:solidFill>
                  <a:srgbClr val="000000"/>
                </a:solidFill>
                <a:latin typeface="Arial"/>
              </a:rPr>
              <a:t>Format des Gliederungstextes durch Klicken bearbeiten</a:t>
            </a:r>
            <a:endParaRPr b="0" lang="cs-CZ" sz="2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cs-CZ" sz="1800" spc="-1" strike="noStrike">
                <a:solidFill>
                  <a:srgbClr val="000000"/>
                </a:solidFill>
                <a:latin typeface="Arial"/>
              </a:rPr>
              <a:t>Zweite Gliederungsebene</a:t>
            </a:r>
            <a:endParaRPr b="0" lang="cs-CZ" sz="1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cs-CZ" sz="1600" spc="-1" strike="noStrike">
                <a:solidFill>
                  <a:srgbClr val="000000"/>
                </a:solidFill>
                <a:latin typeface="Arial"/>
              </a:rPr>
              <a:t>Dritte Gliederungsebene</a:t>
            </a:r>
            <a:endParaRPr b="0" lang="cs-CZ" sz="16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cs-CZ" sz="1600" spc="-1" strike="noStrike">
                <a:solidFill>
                  <a:srgbClr val="000000"/>
                </a:solidFill>
                <a:latin typeface="Arial"/>
              </a:rPr>
              <a:t>Vierte Gliederungsebene</a:t>
            </a:r>
            <a:endParaRPr b="0" lang="cs-CZ" sz="16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cs-CZ" sz="2000" spc="-1" strike="noStrike">
                <a:solidFill>
                  <a:srgbClr val="000000"/>
                </a:solidFill>
                <a:latin typeface="Arial"/>
              </a:rPr>
              <a:t>Fünfte Gliederungsebene</a:t>
            </a:r>
            <a:endParaRPr b="0" lang="cs-CZ"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cs-CZ" sz="2000" spc="-1" strike="noStrike">
                <a:solidFill>
                  <a:srgbClr val="000000"/>
                </a:solidFill>
                <a:latin typeface="Arial"/>
              </a:rPr>
              <a:t>Sechste Gliederungsebene</a:t>
            </a:r>
            <a:endParaRPr b="0" lang="cs-CZ"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cs-CZ" sz="2000" spc="-1" strike="noStrike">
                <a:solidFill>
                  <a:srgbClr val="000000"/>
                </a:solidFill>
                <a:latin typeface="Arial"/>
              </a:rPr>
              <a:t>Siebte Gliederungsebene</a:t>
            </a:r>
            <a:endParaRPr b="0" lang="cs-CZ"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27" name="Obrázek 9" descr=""/>
          <p:cNvPicPr/>
          <p:nvPr/>
        </p:nvPicPr>
        <p:blipFill>
          <a:blip r:embed="rId2"/>
          <a:stretch/>
        </p:blipFill>
        <p:spPr>
          <a:xfrm>
            <a:off x="469800" y="0"/>
            <a:ext cx="1239480" cy="538200"/>
          </a:xfrm>
          <a:prstGeom prst="rect">
            <a:avLst/>
          </a:prstGeom>
          <a:ln>
            <a:noFill/>
          </a:ln>
        </p:spPr>
      </p:pic>
      <p:sp>
        <p:nvSpPr>
          <p:cNvPr id="128" name="PlaceHolder 1"/>
          <p:cNvSpPr>
            <a:spLocks noGrp="1"/>
          </p:cNvSpPr>
          <p:nvPr>
            <p:ph type="title"/>
          </p:nvPr>
        </p:nvSpPr>
        <p:spPr>
          <a:xfrm>
            <a:off x="457200" y="205200"/>
            <a:ext cx="8228520" cy="858240"/>
          </a:xfrm>
          <a:prstGeom prst="rect">
            <a:avLst/>
          </a:prstGeom>
        </p:spPr>
        <p:txBody>
          <a:bodyPr lIns="0" rIns="0" tIns="0" bIns="0" anchor="ctr">
            <a:noAutofit/>
          </a:bodyPr>
          <a:p>
            <a:r>
              <a:rPr b="0" lang="cs-CZ" sz="2200" spc="-1" strike="noStrike">
                <a:solidFill>
                  <a:srgbClr val="000000"/>
                </a:solidFill>
                <a:latin typeface="Arial"/>
              </a:rPr>
              <a:t>Format des Titeltextes durch Klicken bearbeiten</a:t>
            </a:r>
            <a:endParaRPr b="0" lang="cs-CZ" sz="2200" spc="-1" strike="noStrike">
              <a:solidFill>
                <a:srgbClr val="000000"/>
              </a:solidFill>
              <a:latin typeface="Arial"/>
            </a:endParaRPr>
          </a:p>
        </p:txBody>
      </p:sp>
      <p:sp>
        <p:nvSpPr>
          <p:cNvPr id="129" name="PlaceHolder 2"/>
          <p:cNvSpPr>
            <a:spLocks noGrp="1"/>
          </p:cNvSpPr>
          <p:nvPr>
            <p:ph type="body"/>
          </p:nvPr>
        </p:nvSpPr>
        <p:spPr>
          <a:xfrm>
            <a:off x="457200" y="1203480"/>
            <a:ext cx="8229240" cy="298296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cs-CZ" sz="2400" spc="-1" strike="noStrike">
                <a:solidFill>
                  <a:srgbClr val="000000"/>
                </a:solidFill>
                <a:latin typeface="Arial"/>
              </a:rPr>
              <a:t>Format des Gliederungstextes durch Klicken bearbeiten</a:t>
            </a:r>
            <a:endParaRPr b="0" lang="cs-CZ" sz="2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cs-CZ" sz="1800" spc="-1" strike="noStrike">
                <a:solidFill>
                  <a:srgbClr val="000000"/>
                </a:solidFill>
                <a:latin typeface="Arial"/>
              </a:rPr>
              <a:t>Zweite Gliederungsebene</a:t>
            </a:r>
            <a:endParaRPr b="0" lang="cs-CZ" sz="1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cs-CZ" sz="1600" spc="-1" strike="noStrike">
                <a:solidFill>
                  <a:srgbClr val="000000"/>
                </a:solidFill>
                <a:latin typeface="Arial"/>
              </a:rPr>
              <a:t>Dritte Gliederungsebene</a:t>
            </a:r>
            <a:endParaRPr b="0" lang="cs-CZ" sz="16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cs-CZ" sz="1600" spc="-1" strike="noStrike">
                <a:solidFill>
                  <a:srgbClr val="000000"/>
                </a:solidFill>
                <a:latin typeface="Arial"/>
              </a:rPr>
              <a:t>Vierte Gliederungsebene</a:t>
            </a:r>
            <a:endParaRPr b="0" lang="cs-CZ" sz="16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cs-CZ" sz="2000" spc="-1" strike="noStrike">
                <a:solidFill>
                  <a:srgbClr val="000000"/>
                </a:solidFill>
                <a:latin typeface="Arial"/>
              </a:rPr>
              <a:t>Fünfte Gliederungsebene</a:t>
            </a:r>
            <a:endParaRPr b="0" lang="cs-CZ"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cs-CZ" sz="2000" spc="-1" strike="noStrike">
                <a:solidFill>
                  <a:srgbClr val="000000"/>
                </a:solidFill>
                <a:latin typeface="Arial"/>
              </a:rPr>
              <a:t>Sechste Gliederungsebene</a:t>
            </a:r>
            <a:endParaRPr b="0" lang="cs-CZ"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cs-CZ" sz="2000" spc="-1" strike="noStrike">
                <a:solidFill>
                  <a:srgbClr val="000000"/>
                </a:solidFill>
                <a:latin typeface="Arial"/>
              </a:rPr>
              <a:t>Siebte Gliederungsebene</a:t>
            </a:r>
            <a:endParaRPr b="0" lang="cs-CZ"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66" name="Obrázek 9" descr=""/>
          <p:cNvPicPr/>
          <p:nvPr/>
        </p:nvPicPr>
        <p:blipFill>
          <a:blip r:embed="rId2"/>
          <a:stretch/>
        </p:blipFill>
        <p:spPr>
          <a:xfrm>
            <a:off x="469800" y="0"/>
            <a:ext cx="1239480" cy="538200"/>
          </a:xfrm>
          <a:prstGeom prst="rect">
            <a:avLst/>
          </a:prstGeom>
          <a:ln>
            <a:noFill/>
          </a:ln>
        </p:spPr>
      </p:pic>
      <p:sp>
        <p:nvSpPr>
          <p:cNvPr id="167" name="PlaceHolder 1"/>
          <p:cNvSpPr>
            <a:spLocks noGrp="1"/>
          </p:cNvSpPr>
          <p:nvPr>
            <p:ph type="title"/>
          </p:nvPr>
        </p:nvSpPr>
        <p:spPr>
          <a:xfrm>
            <a:off x="457200" y="204840"/>
            <a:ext cx="8228520" cy="858960"/>
          </a:xfrm>
          <a:prstGeom prst="rect">
            <a:avLst/>
          </a:prstGeom>
        </p:spPr>
        <p:txBody>
          <a:bodyPr lIns="0" rIns="0" tIns="0" bIns="0" anchor="ctr">
            <a:spAutoFit/>
          </a:bodyPr>
          <a:p>
            <a:r>
              <a:rPr b="0" lang="cs-CZ" sz="2200" spc="-1" strike="noStrike">
                <a:solidFill>
                  <a:srgbClr val="000000"/>
                </a:solidFill>
                <a:latin typeface="Arial"/>
              </a:rPr>
              <a:t>Format des Titeltextes durch Klicken bearbeiten</a:t>
            </a:r>
            <a:endParaRPr b="0" lang="cs-CZ" sz="2200" spc="-1" strike="noStrike">
              <a:solidFill>
                <a:srgbClr val="000000"/>
              </a:solidFill>
              <a:latin typeface="Arial"/>
            </a:endParaRPr>
          </a:p>
        </p:txBody>
      </p:sp>
      <p:sp>
        <p:nvSpPr>
          <p:cNvPr id="168" name="PlaceHolder 2"/>
          <p:cNvSpPr>
            <a:spLocks noGrp="1"/>
          </p:cNvSpPr>
          <p:nvPr>
            <p:ph type="body"/>
          </p:nvPr>
        </p:nvSpPr>
        <p:spPr>
          <a:xfrm>
            <a:off x="457200" y="1203480"/>
            <a:ext cx="4015080" cy="2982600"/>
          </a:xfrm>
          <a:prstGeom prst="rect">
            <a:avLst/>
          </a:prstGeom>
        </p:spPr>
        <p:txBody>
          <a:bodyPr lIns="0" rIns="0" tIns="0" bIns="0">
            <a:normAutofit fontScale="26000"/>
          </a:bodyPr>
          <a:p>
            <a:pPr marL="432000" indent="-324000">
              <a:spcBef>
                <a:spcPts val="1417"/>
              </a:spcBef>
              <a:buClr>
                <a:srgbClr val="000000"/>
              </a:buClr>
              <a:buSzPct val="45000"/>
              <a:buFont typeface="Wingdings" charset="2"/>
              <a:buChar char=""/>
            </a:pPr>
            <a:r>
              <a:rPr b="0" lang="cs-CZ" sz="2400" spc="-1" strike="noStrike">
                <a:solidFill>
                  <a:srgbClr val="000000"/>
                </a:solidFill>
                <a:latin typeface="Arial"/>
              </a:rPr>
              <a:t>Format des Gliederungstextes durch Klicken bearbeiten</a:t>
            </a:r>
            <a:endParaRPr b="0" lang="cs-CZ" sz="2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cs-CZ" sz="2400" spc="-1" strike="noStrike">
                <a:solidFill>
                  <a:srgbClr val="000000"/>
                </a:solidFill>
                <a:latin typeface="Arial"/>
              </a:rPr>
              <a:t>Zweite Gliederungsebene</a:t>
            </a:r>
            <a:endParaRPr b="0" lang="cs-CZ" sz="2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cs-CZ" sz="2400" spc="-1" strike="noStrike">
                <a:solidFill>
                  <a:srgbClr val="000000"/>
                </a:solidFill>
                <a:latin typeface="Arial"/>
              </a:rPr>
              <a:t>Dritte Gliederungsebene</a:t>
            </a:r>
            <a:endParaRPr b="0" lang="cs-CZ"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cs-CZ" sz="2400" spc="-1" strike="noStrike">
                <a:solidFill>
                  <a:srgbClr val="000000"/>
                </a:solidFill>
                <a:latin typeface="Arial"/>
              </a:rPr>
              <a:t>Vierte Gliederungsebene</a:t>
            </a:r>
            <a:endParaRPr b="0" lang="cs-CZ" sz="2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cs-CZ" sz="2400" spc="-1" strike="noStrike">
                <a:solidFill>
                  <a:srgbClr val="000000"/>
                </a:solidFill>
                <a:latin typeface="Arial"/>
              </a:rPr>
              <a:t>Fünfte Gliederungsebene</a:t>
            </a:r>
            <a:endParaRPr b="0" lang="cs-CZ" sz="24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cs-CZ" sz="2400" spc="-1" strike="noStrike">
                <a:solidFill>
                  <a:srgbClr val="000000"/>
                </a:solidFill>
                <a:latin typeface="Arial"/>
              </a:rPr>
              <a:t>Sechste Gliederungsebene</a:t>
            </a:r>
            <a:endParaRPr b="0" lang="cs-CZ" sz="24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cs-CZ" sz="2400" spc="-1" strike="noStrike">
                <a:solidFill>
                  <a:srgbClr val="000000"/>
                </a:solidFill>
                <a:latin typeface="Arial"/>
              </a:rPr>
              <a:t>Siebte Gliederungsebene</a:t>
            </a:r>
            <a:endParaRPr b="0" lang="cs-CZ" sz="2400" spc="-1" strike="noStrike">
              <a:solidFill>
                <a:srgbClr val="000000"/>
              </a:solidFill>
              <a:latin typeface="Arial"/>
            </a:endParaRPr>
          </a:p>
        </p:txBody>
      </p:sp>
      <p:sp>
        <p:nvSpPr>
          <p:cNvPr id="169" name="PlaceHolder 3"/>
          <p:cNvSpPr>
            <a:spLocks noGrp="1"/>
          </p:cNvSpPr>
          <p:nvPr>
            <p:ph type="body"/>
          </p:nvPr>
        </p:nvSpPr>
        <p:spPr>
          <a:xfrm>
            <a:off x="4673520" y="1203480"/>
            <a:ext cx="4015080" cy="1422360"/>
          </a:xfrm>
          <a:prstGeom prst="rect">
            <a:avLst/>
          </a:prstGeom>
        </p:spPr>
        <p:txBody>
          <a:bodyPr lIns="0" rIns="0" tIns="0" bIns="0">
            <a:normAutofit fontScale="8000"/>
          </a:bodyPr>
          <a:p>
            <a:pPr marL="432000" indent="-324000">
              <a:spcBef>
                <a:spcPts val="1417"/>
              </a:spcBef>
              <a:buClr>
                <a:srgbClr val="000000"/>
              </a:buClr>
              <a:buSzPct val="45000"/>
              <a:buFont typeface="Wingdings" charset="2"/>
              <a:buChar char=""/>
            </a:pPr>
            <a:r>
              <a:rPr b="0" lang="cs-CZ" sz="2400" spc="-1" strike="noStrike">
                <a:solidFill>
                  <a:srgbClr val="000000"/>
                </a:solidFill>
                <a:latin typeface="Arial"/>
              </a:rPr>
              <a:t>Format des Gliederungstextes durch Klicken bearbeiten</a:t>
            </a:r>
            <a:endParaRPr b="0" lang="cs-CZ" sz="2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cs-CZ" sz="2400" spc="-1" strike="noStrike">
                <a:solidFill>
                  <a:srgbClr val="000000"/>
                </a:solidFill>
                <a:latin typeface="Arial"/>
              </a:rPr>
              <a:t>Zweite Gliederungsebene</a:t>
            </a:r>
            <a:endParaRPr b="0" lang="cs-CZ" sz="2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cs-CZ" sz="2400" spc="-1" strike="noStrike">
                <a:solidFill>
                  <a:srgbClr val="000000"/>
                </a:solidFill>
                <a:latin typeface="Arial"/>
              </a:rPr>
              <a:t>Dritte Gliederungsebene</a:t>
            </a:r>
            <a:endParaRPr b="0" lang="cs-CZ"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cs-CZ" sz="2400" spc="-1" strike="noStrike">
                <a:solidFill>
                  <a:srgbClr val="000000"/>
                </a:solidFill>
                <a:latin typeface="Arial"/>
              </a:rPr>
              <a:t>Vierte Gliederungsebene</a:t>
            </a:r>
            <a:endParaRPr b="0" lang="cs-CZ" sz="2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cs-CZ" sz="2400" spc="-1" strike="noStrike">
                <a:solidFill>
                  <a:srgbClr val="000000"/>
                </a:solidFill>
                <a:latin typeface="Arial"/>
              </a:rPr>
              <a:t>Fünfte Gliederungsebene</a:t>
            </a:r>
            <a:endParaRPr b="0" lang="cs-CZ" sz="24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cs-CZ" sz="2400" spc="-1" strike="noStrike">
                <a:solidFill>
                  <a:srgbClr val="000000"/>
                </a:solidFill>
                <a:latin typeface="Arial"/>
              </a:rPr>
              <a:t>Sechste Gliederungsebene</a:t>
            </a:r>
            <a:endParaRPr b="0" lang="cs-CZ" sz="24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cs-CZ" sz="2400" spc="-1" strike="noStrike">
                <a:solidFill>
                  <a:srgbClr val="000000"/>
                </a:solidFill>
                <a:latin typeface="Arial"/>
              </a:rPr>
              <a:t>Siebte Gliederungsebene</a:t>
            </a:r>
            <a:endParaRPr b="0" lang="cs-CZ" sz="2400" spc="-1" strike="noStrike">
              <a:solidFill>
                <a:srgbClr val="000000"/>
              </a:solidFill>
              <a:latin typeface="Arial"/>
            </a:endParaRPr>
          </a:p>
        </p:txBody>
      </p:sp>
      <p:sp>
        <p:nvSpPr>
          <p:cNvPr id="170" name="PlaceHolder 4"/>
          <p:cNvSpPr>
            <a:spLocks noGrp="1"/>
          </p:cNvSpPr>
          <p:nvPr>
            <p:ph type="body"/>
          </p:nvPr>
        </p:nvSpPr>
        <p:spPr>
          <a:xfrm>
            <a:off x="4673520" y="2761560"/>
            <a:ext cx="4015080" cy="1422360"/>
          </a:xfrm>
          <a:prstGeom prst="rect">
            <a:avLst/>
          </a:prstGeom>
        </p:spPr>
        <p:txBody>
          <a:bodyPr lIns="0" rIns="0" tIns="0" bIns="0">
            <a:normAutofit fontScale="8000"/>
          </a:bodyPr>
          <a:p>
            <a:pPr marL="432000" indent="-324000">
              <a:spcBef>
                <a:spcPts val="1417"/>
              </a:spcBef>
              <a:buClr>
                <a:srgbClr val="000000"/>
              </a:buClr>
              <a:buSzPct val="45000"/>
              <a:buFont typeface="Wingdings" charset="2"/>
              <a:buChar char=""/>
            </a:pPr>
            <a:r>
              <a:rPr b="0" lang="cs-CZ" sz="2400" spc="-1" strike="noStrike">
                <a:solidFill>
                  <a:srgbClr val="000000"/>
                </a:solidFill>
                <a:latin typeface="Arial"/>
              </a:rPr>
              <a:t>Format des Gliederungstextes durch Klicken bearbeiten</a:t>
            </a:r>
            <a:endParaRPr b="0" lang="cs-CZ" sz="2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cs-CZ" sz="2400" spc="-1" strike="noStrike">
                <a:solidFill>
                  <a:srgbClr val="000000"/>
                </a:solidFill>
                <a:latin typeface="Arial"/>
              </a:rPr>
              <a:t>Zweite Gliederungsebene</a:t>
            </a:r>
            <a:endParaRPr b="0" lang="cs-CZ" sz="2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cs-CZ" sz="2400" spc="-1" strike="noStrike">
                <a:solidFill>
                  <a:srgbClr val="000000"/>
                </a:solidFill>
                <a:latin typeface="Arial"/>
              </a:rPr>
              <a:t>Dritte Gliederungsebene</a:t>
            </a:r>
            <a:endParaRPr b="0" lang="cs-CZ"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cs-CZ" sz="2400" spc="-1" strike="noStrike">
                <a:solidFill>
                  <a:srgbClr val="000000"/>
                </a:solidFill>
                <a:latin typeface="Arial"/>
              </a:rPr>
              <a:t>Vierte Gliederungsebene</a:t>
            </a:r>
            <a:endParaRPr b="0" lang="cs-CZ" sz="2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cs-CZ" sz="2400" spc="-1" strike="noStrike">
                <a:solidFill>
                  <a:srgbClr val="000000"/>
                </a:solidFill>
                <a:latin typeface="Arial"/>
              </a:rPr>
              <a:t>Fünfte Gliederungsebene</a:t>
            </a:r>
            <a:endParaRPr b="0" lang="cs-CZ" sz="24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cs-CZ" sz="2400" spc="-1" strike="noStrike">
                <a:solidFill>
                  <a:srgbClr val="000000"/>
                </a:solidFill>
                <a:latin typeface="Arial"/>
              </a:rPr>
              <a:t>Sechste Gliederungsebene</a:t>
            </a:r>
            <a:endParaRPr b="0" lang="cs-CZ" sz="24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cs-CZ" sz="2400" spc="-1" strike="noStrike">
                <a:solidFill>
                  <a:srgbClr val="000000"/>
                </a:solidFill>
                <a:latin typeface="Arial"/>
              </a:rPr>
              <a:t>Siebte Gliederungsebene</a:t>
            </a:r>
            <a:endParaRPr b="0" lang="cs-CZ" sz="24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hyperlink" Target="https://commons.wikimedia.org/wiki/File:FAIR_data_principles.jpg" TargetMode="External"/><Relationship Id="rId3" Type="http://schemas.openxmlformats.org/officeDocument/2006/relationships/hyperlink" Target="https://www.force11.org/group/fairgroup/fairprinciples" TargetMode="External"/><Relationship Id="rId4" Type="http://schemas.openxmlformats.org/officeDocument/2006/relationships/hyperlink" Target="https://doi.org/10.1038/sdata.2016.18" TargetMode="External"/><Relationship Id="rId5" Type="http://schemas.openxmlformats.org/officeDocument/2006/relationships/hyperlink" Target="http://www.snf.ch/SiteCollectionDocuments/FAIR_principles_translation_SNSF_logo.pdf" TargetMode="External"/><Relationship Id="rId6" Type="http://schemas.openxmlformats.org/officeDocument/2006/relationships/slideLayout" Target="../slideLayouts/slideLayout25.xml"/>
</Relationships>
</file>

<file path=ppt/slides/_rels/slide11.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hyperlink" Target="https://commons.wikimedia.org/wiki/File:FAIR_data_principles.jpg" TargetMode="External"/><Relationship Id="rId3" Type="http://schemas.openxmlformats.org/officeDocument/2006/relationships/hyperlink" Target="https://www.force11.org/group/fairgroup/fairprinciples" TargetMode="External"/><Relationship Id="rId4" Type="http://schemas.openxmlformats.org/officeDocument/2006/relationships/hyperlink" Target="https://doi.org/10.1038/sdata.2016.18" TargetMode="External"/><Relationship Id="rId5" Type="http://schemas.openxmlformats.org/officeDocument/2006/relationships/hyperlink" Target="http://www.snf.ch/SiteCollectionDocuments/FAIR_principles_translation_SNSF_logo.pdf" TargetMode="External"/><Relationship Id="rId6"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hyperlink" Target="https://commons.wikimedia.org/wiki/File:FAIR_data_principles.jpg" TargetMode="External"/><Relationship Id="rId3" Type="http://schemas.openxmlformats.org/officeDocument/2006/relationships/hyperlink" Target="https://www.force11.org/group/fairgroup/fairprinciples" TargetMode="External"/><Relationship Id="rId4" Type="http://schemas.openxmlformats.org/officeDocument/2006/relationships/hyperlink" Target="https://doi.org/10.1038/sdata.2016.18" TargetMode="External"/><Relationship Id="rId5" Type="http://schemas.openxmlformats.org/officeDocument/2006/relationships/hyperlink" Target="http://www.snf.ch/SiteCollectionDocuments/FAIR_principles_translation_SNSF_logo.pdf" TargetMode="External"/><Relationship Id="rId6" Type="http://schemas.openxmlformats.org/officeDocument/2006/relationships/slideLayout" Target="../slideLayouts/slideLayout25.xml"/>
</Relationships>
</file>

<file path=ppt/slides/_rels/slide13.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hyperlink" Target="https://commons.wikimedia.org/wiki/File:FAIR_data_principles.jpg" TargetMode="External"/><Relationship Id="rId3" Type="http://schemas.openxmlformats.org/officeDocument/2006/relationships/hyperlink" Target="https://www.force11.org/group/fairgroup/fairprinciples" TargetMode="External"/><Relationship Id="rId4" Type="http://schemas.openxmlformats.org/officeDocument/2006/relationships/hyperlink" Target="https://doi.org/10.1038/sdata.2016.18" TargetMode="External"/><Relationship Id="rId5" Type="http://schemas.openxmlformats.org/officeDocument/2006/relationships/hyperlink" Target="http://www.snf.ch/SiteCollectionDocuments/FAIR_principles_translation_SNSF_logo.pdf" TargetMode="External"/><Relationship Id="rId6" Type="http://schemas.openxmlformats.org/officeDocument/2006/relationships/slideLayout" Target="../slideLayouts/slideLayout25.xml"/>
</Relationships>
</file>

<file path=ppt/slides/_rels/slide14.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22.png"/><Relationship Id="rId3" Type="http://schemas.openxmlformats.org/officeDocument/2006/relationships/hyperlink" Target="https://www.re3data.org/" TargetMode="External"/><Relationship Id="rId4" Type="http://schemas.openxmlformats.org/officeDocument/2006/relationships/hyperlink" Target="https://fairsharing.org/" TargetMode="External"/><Relationship Id="rId5" Type="http://schemas.openxmlformats.org/officeDocument/2006/relationships/hyperlink" Target="https://www.nature.com/sdata/policies/repositories" TargetMode="External"/><Relationship Id="rId6" Type="http://schemas.openxmlformats.org/officeDocument/2006/relationships/hyperlink" Target="https://journals.plos.org/plosone/s/recommended-repositories" TargetMode="External"/><Relationship Id="rId7" Type="http://schemas.openxmlformats.org/officeDocument/2006/relationships/hyperlink" Target="https://www.springernature.com/gp/authors/research-data-policy/recommended-repositories" TargetMode="External"/><Relationship Id="rId8" Type="http://schemas.openxmlformats.org/officeDocument/2006/relationships/slideLayout" Target="../slideLayouts/slideLayout41.xml"/>
</Relationships>
</file>

<file path=ppt/slides/_rels/slide15.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slideLayout" Target="../slideLayouts/slideLayout49.xml"/>
</Relationships>
</file>

<file path=ppt/slides/_rels/slide16.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slideLayout" Target="../slideLayouts/slideLayout49.xml"/>
</Relationships>
</file>

<file path=ppt/slides/_rels/slide17.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slideLayout" Target="../slideLayouts/slideLayout49.xml"/>
</Relationships>
</file>

<file path=ppt/slides/_rels/slide18.xml.rels><?xml version="1.0" encoding="UTF-8"?>
<Relationships xmlns="http://schemas.openxmlformats.org/package/2006/relationships"><Relationship Id="rId1" Type="http://schemas.openxmlformats.org/officeDocument/2006/relationships/image" Target="../media/image26.png"/><Relationship Id="rId2" Type="http://schemas.openxmlformats.org/officeDocument/2006/relationships/slideLayout" Target="../slideLayouts/slideLayout25.xml"/>
</Relationships>
</file>

<file path=ppt/slides/_rels/slide19.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hyperlink" Target="https://player.slideplayer.com/105/17629367/" TargetMode="External"/><Relationship Id="rId3" Type="http://schemas.openxmlformats.org/officeDocument/2006/relationships/image" Target="../media/image28.png"/><Relationship Id="rId4" Type="http://schemas.openxmlformats.org/officeDocument/2006/relationships/slideLayout" Target="../slideLayouts/slideLayout41.xml"/>
</Relationships>
</file>

<file path=ppt/slides/_rels/slide2.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2.xml"/><Relationship Id="rId3"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41.xml"/>
</Relationships>
</file>

<file path=ppt/slides/_rels/slide21.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41.xml"/>
</Relationships>
</file>

<file path=ppt/slides/_rels/slide22.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1.xml"/>
</Relationships>
</file>

<file path=ppt/slides/_rels/slide23.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slideLayout" Target="../slideLayouts/slideLayout41.xml"/>
</Relationships>
</file>

<file path=ppt/slides/_rels/slide24.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image" Target="../media/image34.png"/><Relationship Id="rId3" Type="http://schemas.openxmlformats.org/officeDocument/2006/relationships/slideLayout" Target="../slideLayouts/slideLayout41.xml"/>
</Relationships>
</file>

<file path=ppt/slides/_rels/slide25.xml.rels><?xml version="1.0" encoding="UTF-8"?>
<Relationships xmlns="http://schemas.openxmlformats.org/package/2006/relationships"><Relationship Id="rId1" Type="http://schemas.openxmlformats.org/officeDocument/2006/relationships/image" Target="../media/image35.png"/><Relationship Id="rId2" Type="http://schemas.openxmlformats.org/officeDocument/2006/relationships/image" Target="../media/image36.png"/><Relationship Id="rId3" Type="http://schemas.openxmlformats.org/officeDocument/2006/relationships/slideLayout" Target="../slideLayouts/slideLayout41.xml"/>
</Relationships>
</file>

<file path=ppt/slides/_rels/slide26.xml.rels><?xml version="1.0" encoding="UTF-8"?>
<Relationships xmlns="http://schemas.openxmlformats.org/package/2006/relationships"><Relationship Id="rId1" Type="http://schemas.openxmlformats.org/officeDocument/2006/relationships/image" Target="../media/image37.png"/><Relationship Id="rId2" Type="http://schemas.openxmlformats.org/officeDocument/2006/relationships/slideLayout" Target="../slideLayouts/slideLayout2.xml"/><Relationship Id="rId3" Type="http://schemas.openxmlformats.org/officeDocument/2006/relationships/notesSlide" Target="../notesSlides/notesSlide26.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6.xml"/>
</Relationships>
</file>

<file path=ppt/slides/_rels/slide4.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hyperlink" Target="http://blog.peerj.com/post/65345738206/changing-the-currency-of-science-to-solve-our-greatest" TargetMode="External"/><Relationship Id="rId3" Type="http://schemas.openxmlformats.org/officeDocument/2006/relationships/slideLayout" Target="../slideLayouts/slideLayout16.xml"/>
</Relationships>
</file>

<file path=ppt/slides/_rels/slide5.xml.rels><?xml version="1.0" encoding="UTF-8"?>
<Relationships xmlns="http://schemas.openxmlformats.org/package/2006/relationships"><Relationship Id="rId1" Type="http://schemas.openxmlformats.org/officeDocument/2006/relationships/hyperlink" Target="https://doi.org/10.1002/2015GL064888" TargetMode="External"/><Relationship Id="rId2" Type="http://schemas.openxmlformats.org/officeDocument/2006/relationships/image" Target="../media/image11.jpeg"/><Relationship Id="rId3" Type="http://schemas.openxmlformats.org/officeDocument/2006/relationships/slideLayout" Target="../slideLayouts/slideLayout16.xml"/>
</Relationships>
</file>

<file path=ppt/slides/_rels/slide6.xml.rels><?xml version="1.0" encoding="UTF-8"?>
<Relationships xmlns="http://schemas.openxmlformats.org/package/2006/relationships"><Relationship Id="rId1" Type="http://schemas.openxmlformats.org/officeDocument/2006/relationships/hyperlink" Target="https://doi.org/10.1002/2015GL064888" TargetMode="External"/><Relationship Id="rId2" Type="http://schemas.openxmlformats.org/officeDocument/2006/relationships/image" Target="../media/image12.jpeg"/><Relationship Id="rId3" Type="http://schemas.openxmlformats.org/officeDocument/2006/relationships/image" Target="../media/image13.jpeg"/><Relationship Id="rId4" Type="http://schemas.openxmlformats.org/officeDocument/2006/relationships/image" Target="../media/image14.png"/><Relationship Id="rId5" Type="http://schemas.openxmlformats.org/officeDocument/2006/relationships/slideLayout" Target="../slideLayouts/slideLayout16.xml"/>
</Relationships>
</file>

<file path=ppt/slides/_rels/slide7.xml.rels><?xml version="1.0" encoding="UTF-8"?>
<Relationships xmlns="http://schemas.openxmlformats.org/package/2006/relationships"><Relationship Id="rId1" Type="http://schemas.openxmlformats.org/officeDocument/2006/relationships/hyperlink" Target="http://www.dlib.org/dlib/september07/gold/09gold-pt1.html" TargetMode="External"/><Relationship Id="rId2" Type="http://schemas.openxmlformats.org/officeDocument/2006/relationships/slideLayout" Target="../slideLayouts/slideLayout16.xml"/>
</Relationships>
</file>

<file path=ppt/slides/_rels/slide8.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hyperlink" Target="https://www.dcc.ac.uk/guidance/briefing-papers/making-case-rdm" TargetMode="External"/><Relationship Id="rId3" Type="http://schemas.openxmlformats.org/officeDocument/2006/relationships/hyperlink" Target="https://www.dcc.ac.uk/guidance/briefing-papers/making-case-rdm" TargetMode="External"/><Relationship Id="rId4" Type="http://schemas.openxmlformats.org/officeDocument/2006/relationships/hyperlink" Target="https://www.dcc.ac.uk/guidance/briefing-papers/making-case-rdm" TargetMode="External"/><Relationship Id="rId5" Type="http://schemas.openxmlformats.org/officeDocument/2006/relationships/hyperlink" Target="https://www.dcc.ac.uk/guidance/briefing-papers/making-case-rdm" TargetMode="External"/><Relationship Id="rId6" Type="http://schemas.openxmlformats.org/officeDocument/2006/relationships/hyperlink" Target="https://www.dcc.ac.uk/guidance/briefing-papers/making-case-rdm" TargetMode="External"/><Relationship Id="rId7" Type="http://schemas.openxmlformats.org/officeDocument/2006/relationships/hyperlink" Target="https://library.sydney.edu.au/research/data-management/research-data-management.html" TargetMode="External"/><Relationship Id="rId8" Type="http://schemas.openxmlformats.org/officeDocument/2006/relationships/slideLayout" Target="../slideLayouts/slideLayout16.xml"/>
</Relationships>
</file>

<file path=ppt/slides/_rels/slide9.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hyperlink" Target="https://commons.wikimedia.org/wiki/File:FAIR_data_principles.jpg" TargetMode="External"/><Relationship Id="rId3" Type="http://schemas.openxmlformats.org/officeDocument/2006/relationships/hyperlink" Target="https://www.force11.org/group/fairgroup/fairprinciples" TargetMode="External"/><Relationship Id="rId4" Type="http://schemas.openxmlformats.org/officeDocument/2006/relationships/hyperlink" Target="https://doi.org/10.1038/sdata.2016.18" TargetMode="External"/><Relationship Id="rId5" Type="http://schemas.openxmlformats.org/officeDocument/2006/relationships/hyperlink" Target="http://www.snf.ch/SiteCollectionDocuments/FAIR_principles_translation_SNSF_logo.pdf" TargetMode="External"/><Relationship Id="rId6" Type="http://schemas.openxmlformats.org/officeDocument/2006/relationships/slideLayout" Target="../slideLayouts/slideLayout2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3" name="TextShape 1"/>
          <p:cNvSpPr txBox="1"/>
          <p:nvPr/>
        </p:nvSpPr>
        <p:spPr>
          <a:xfrm>
            <a:off x="359280" y="1510200"/>
            <a:ext cx="6477480" cy="1860840"/>
          </a:xfrm>
          <a:prstGeom prst="rect">
            <a:avLst/>
          </a:prstGeom>
          <a:noFill/>
          <a:ln>
            <a:noFill/>
          </a:ln>
        </p:spPr>
        <p:txBody>
          <a:bodyPr lIns="90000" rIns="90000" tIns="45000" bIns="45000">
            <a:normAutofit fontScale="65000"/>
          </a:bodyPr>
          <a:p>
            <a:pPr>
              <a:lnSpc>
                <a:spcPts val="4601"/>
              </a:lnSpc>
            </a:pPr>
            <a:r>
              <a:rPr b="1" lang="cs-CZ" sz="4600" spc="-1" strike="noStrike">
                <a:solidFill>
                  <a:srgbClr val="ffffff"/>
                </a:solidFill>
                <a:latin typeface="Arial"/>
              </a:rPr>
              <a:t>Welcome! :-)</a:t>
            </a:r>
            <a:br/>
            <a:r>
              <a:rPr b="1" lang="cs-CZ" sz="1600" spc="-1" strike="noStrike">
                <a:solidFill>
                  <a:srgbClr val="ffffff"/>
                </a:solidFill>
                <a:latin typeface="Arial"/>
              </a:rPr>
              <a:t>Please turn off your microphones and cameras.</a:t>
            </a:r>
            <a:br/>
            <a:r>
              <a:rPr b="1" lang="cs-CZ" sz="1600" spc="-1" strike="noStrike">
                <a:solidFill>
                  <a:srgbClr val="ffffff"/>
                </a:solidFill>
                <a:latin typeface="Arial"/>
              </a:rPr>
              <a:t>We will start shortly.</a:t>
            </a:r>
            <a:br/>
            <a:r>
              <a:rPr b="1" lang="cs-CZ" sz="1600" spc="-1" strike="noStrike">
                <a:solidFill>
                  <a:srgbClr val="ffffff"/>
                </a:solidFill>
                <a:latin typeface="Arial"/>
              </a:rPr>
              <a:t>Session will be recorded.</a:t>
            </a:r>
            <a:endParaRPr b="0" lang="cs-CZ" sz="1600" spc="-1" strike="noStrike">
              <a:solidFill>
                <a:srgbClr val="000000"/>
              </a:solidFill>
              <a:latin typeface="Arial"/>
            </a:endParaRPr>
          </a:p>
        </p:txBody>
      </p:sp>
      <p:sp>
        <p:nvSpPr>
          <p:cNvPr id="214" name="TextShape 2"/>
          <p:cNvSpPr txBox="1"/>
          <p:nvPr/>
        </p:nvSpPr>
        <p:spPr>
          <a:xfrm>
            <a:off x="357840" y="4286880"/>
            <a:ext cx="6474600" cy="651240"/>
          </a:xfrm>
          <a:prstGeom prst="rect">
            <a:avLst/>
          </a:prstGeom>
          <a:noFill/>
          <a:ln>
            <a:noFill/>
          </a:ln>
        </p:spPr>
        <p:txBody>
          <a:bodyPr lIns="90000" rIns="90000" tIns="45000" bIns="45000">
            <a:noAutofit/>
          </a:bodyPr>
          <a:p>
            <a:pPr>
              <a:lnSpc>
                <a:spcPct val="100000"/>
              </a:lnSpc>
            </a:pPr>
            <a:r>
              <a:rPr b="1" lang="de-DE" sz="1050" spc="-1" strike="noStrike">
                <a:solidFill>
                  <a:srgbClr val="b3bfe2"/>
                </a:solidFill>
                <a:latin typeface="Arial"/>
              </a:rPr>
              <a:t>Managing FAIR Data in the Humanities: Approaches and Examples</a:t>
            </a:r>
            <a:endParaRPr b="0" lang="de-DE" sz="1050" spc="-1" strike="noStrike">
              <a:latin typeface="Times New Roman"/>
            </a:endParaRPr>
          </a:p>
        </p:txBody>
      </p: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46" name="Inhaltsplatzhalter 4" descr=""/>
          <p:cNvPicPr/>
          <p:nvPr/>
        </p:nvPicPr>
        <p:blipFill>
          <a:blip r:embed="rId1"/>
          <a:stretch/>
        </p:blipFill>
        <p:spPr>
          <a:xfrm>
            <a:off x="1428480" y="1143000"/>
            <a:ext cx="6497280" cy="2203560"/>
          </a:xfrm>
          <a:prstGeom prst="rect">
            <a:avLst/>
          </a:prstGeom>
          <a:ln>
            <a:noFill/>
          </a:ln>
        </p:spPr>
      </p:pic>
      <p:sp>
        <p:nvSpPr>
          <p:cNvPr id="247" name="CustomShape 1"/>
          <p:cNvSpPr/>
          <p:nvPr/>
        </p:nvSpPr>
        <p:spPr>
          <a:xfrm>
            <a:off x="2628720" y="4639320"/>
            <a:ext cx="360" cy="318960"/>
          </a:xfrm>
          <a:prstGeom prst="rect">
            <a:avLst/>
          </a:prstGeom>
          <a:noFill/>
          <a:ln w="9360">
            <a:noFill/>
          </a:ln>
        </p:spPr>
        <p:style>
          <a:lnRef idx="0"/>
          <a:fillRef idx="0"/>
          <a:effectRef idx="0"/>
          <a:fontRef idx="minor"/>
        </p:style>
      </p:sp>
      <p:sp>
        <p:nvSpPr>
          <p:cNvPr id="248" name="CustomShape 2"/>
          <p:cNvSpPr/>
          <p:nvPr/>
        </p:nvSpPr>
        <p:spPr>
          <a:xfrm>
            <a:off x="5241600" y="4800960"/>
            <a:ext cx="2569680" cy="166320"/>
          </a:xfrm>
          <a:prstGeom prst="rect">
            <a:avLst/>
          </a:prstGeom>
          <a:noFill/>
          <a:ln>
            <a:noFill/>
          </a:ln>
        </p:spPr>
        <p:style>
          <a:lnRef idx="0"/>
          <a:fillRef idx="0"/>
          <a:effectRef idx="0"/>
          <a:fontRef idx="minor"/>
        </p:style>
        <p:txBody>
          <a:bodyPr lIns="71280" rIns="71280" tIns="35640" bIns="35640">
            <a:noAutofit/>
          </a:bodyPr>
          <a:p>
            <a:pPr>
              <a:lnSpc>
                <a:spcPct val="100000"/>
              </a:lnSpc>
            </a:pPr>
            <a:r>
              <a:rPr b="0" lang="de-DE" sz="640" spc="-1" strike="noStrike">
                <a:solidFill>
                  <a:srgbClr val="000000"/>
                </a:solidFill>
                <a:latin typeface="Arial"/>
                <a:ea typeface="DejaVu Sans"/>
              </a:rPr>
              <a:t>By </a:t>
            </a:r>
            <a:r>
              <a:rPr b="0" lang="de-DE" sz="640" spc="-1" strike="noStrike" u="sng">
                <a:solidFill>
                  <a:srgbClr val="009bd3"/>
                </a:solidFill>
                <a:uFillTx/>
                <a:latin typeface="Arial"/>
                <a:ea typeface="DejaVu Sans"/>
                <a:hlinkClick r:id="rId2"/>
              </a:rPr>
              <a:t>SangyaPundir [CC BY-SA 4.0</a:t>
            </a:r>
            <a:r>
              <a:rPr b="0" lang="de-DE" sz="640" spc="-1" strike="noStrike">
                <a:solidFill>
                  <a:srgbClr val="000000"/>
                </a:solidFill>
                <a:latin typeface="Arial"/>
                <a:ea typeface="DejaVu Sans"/>
              </a:rPr>
              <a:t>], from Wikimedia Commons</a:t>
            </a:r>
            <a:endParaRPr b="0" lang="de-DE" sz="640" spc="-1" strike="noStrike">
              <a:latin typeface="Arial"/>
            </a:endParaRPr>
          </a:p>
        </p:txBody>
      </p:sp>
      <p:sp>
        <p:nvSpPr>
          <p:cNvPr id="249" name="CustomShape 3"/>
          <p:cNvSpPr/>
          <p:nvPr/>
        </p:nvSpPr>
        <p:spPr>
          <a:xfrm>
            <a:off x="1492200" y="3349080"/>
            <a:ext cx="6512040" cy="1312200"/>
          </a:xfrm>
          <a:prstGeom prst="rect">
            <a:avLst/>
          </a:prstGeom>
          <a:noFill/>
          <a:ln>
            <a:noFill/>
          </a:ln>
        </p:spPr>
        <p:style>
          <a:lnRef idx="0"/>
          <a:fillRef idx="0"/>
          <a:effectRef idx="0"/>
          <a:fontRef idx="minor"/>
        </p:style>
        <p:txBody>
          <a:bodyPr lIns="0" rIns="0" tIns="0" bIns="0">
            <a:noAutofit/>
          </a:bodyPr>
          <a:p>
            <a:pPr>
              <a:lnSpc>
                <a:spcPts val="1667"/>
              </a:lnSpc>
            </a:pPr>
            <a:endParaRPr b="0" lang="de-DE" sz="1800" spc="-1" strike="noStrike">
              <a:latin typeface="Arial"/>
            </a:endParaRPr>
          </a:p>
          <a:p>
            <a:pPr marL="226800" indent="-224640">
              <a:lnSpc>
                <a:spcPts val="1667"/>
              </a:lnSpc>
              <a:buClr>
                <a:srgbClr val="000000"/>
              </a:buClr>
              <a:buFont typeface="Arial"/>
              <a:buChar char="•"/>
            </a:pPr>
            <a:r>
              <a:rPr b="0" lang="de-DE" sz="1190" spc="-1" strike="noStrike" u="sng">
                <a:solidFill>
                  <a:srgbClr val="009bd3"/>
                </a:solidFill>
                <a:uFillTx/>
                <a:latin typeface="Arial"/>
                <a:ea typeface="DejaVu Sans"/>
                <a:hlinkClick r:id="rId3"/>
              </a:rPr>
              <a:t>FAIR Data Principles </a:t>
            </a:r>
            <a:endParaRPr b="0" lang="de-DE" sz="1190" spc="-1" strike="noStrike">
              <a:latin typeface="Arial"/>
            </a:endParaRPr>
          </a:p>
          <a:p>
            <a:pPr marL="226800" indent="-224640">
              <a:lnSpc>
                <a:spcPts val="1667"/>
              </a:lnSpc>
              <a:buClr>
                <a:srgbClr val="000000"/>
              </a:buClr>
              <a:buFont typeface="Arial"/>
              <a:buChar char="•"/>
            </a:pPr>
            <a:r>
              <a:rPr b="0" lang="de-DE" sz="1190" spc="-1" strike="noStrike">
                <a:solidFill>
                  <a:srgbClr val="000000"/>
                </a:solidFill>
                <a:latin typeface="Arial"/>
                <a:ea typeface="DejaVu Sans"/>
              </a:rPr>
              <a:t>Wilkinson et al. (2016), The FAIR Guiding Principles for scientific data management and stewardship, Scientific Data 3, </a:t>
            </a:r>
            <a:r>
              <a:rPr b="0" lang="de-DE" sz="1190" spc="-1" strike="noStrike" u="sng">
                <a:solidFill>
                  <a:srgbClr val="009bd3"/>
                </a:solidFill>
                <a:uFillTx/>
                <a:latin typeface="Arial"/>
                <a:ea typeface="DejaVu Sans"/>
                <a:hlinkClick r:id="rId4"/>
              </a:rPr>
              <a:t>doi:10.1038/sdata.2016.18</a:t>
            </a:r>
            <a:r>
              <a:rPr b="0" lang="de-DE" sz="1190" spc="-1" strike="noStrike">
                <a:solidFill>
                  <a:srgbClr val="000000"/>
                </a:solidFill>
                <a:latin typeface="Arial"/>
                <a:ea typeface="DejaVu Sans"/>
              </a:rPr>
              <a:t> </a:t>
            </a:r>
            <a:endParaRPr b="0" lang="de-DE" sz="1190" spc="-1" strike="noStrike">
              <a:latin typeface="Arial"/>
            </a:endParaRPr>
          </a:p>
          <a:p>
            <a:pPr marL="226800" indent="-224640">
              <a:lnSpc>
                <a:spcPts val="1667"/>
              </a:lnSpc>
              <a:buClr>
                <a:srgbClr val="000000"/>
              </a:buClr>
              <a:buFont typeface="Arial"/>
              <a:buChar char="•"/>
            </a:pPr>
            <a:r>
              <a:rPr b="0" lang="de-DE" sz="1190" spc="-1" strike="noStrike">
                <a:solidFill>
                  <a:srgbClr val="000000"/>
                </a:solidFill>
                <a:latin typeface="Arial"/>
                <a:ea typeface="DejaVu Sans"/>
              </a:rPr>
              <a:t>SNF: </a:t>
            </a:r>
            <a:r>
              <a:rPr b="0" lang="de-DE" sz="1190" spc="-1" strike="noStrike" u="sng">
                <a:solidFill>
                  <a:srgbClr val="009bd3"/>
                </a:solidFill>
                <a:uFillTx/>
                <a:latin typeface="Arial"/>
                <a:ea typeface="DejaVu Sans"/>
                <a:hlinkClick r:id="rId5"/>
              </a:rPr>
              <a:t>Explanation of the FAIR Data Principles      </a:t>
            </a:r>
            <a:endParaRPr b="0" lang="de-DE" sz="1190" spc="-1" strike="noStrike">
              <a:latin typeface="Arial"/>
            </a:endParaRPr>
          </a:p>
          <a:p>
            <a:pPr>
              <a:lnSpc>
                <a:spcPts val="1667"/>
              </a:lnSpc>
            </a:pPr>
            <a:endParaRPr b="0" lang="de-DE" sz="1190" spc="-1" strike="noStrike">
              <a:latin typeface="Arial"/>
            </a:endParaRPr>
          </a:p>
          <a:p>
            <a:pPr>
              <a:lnSpc>
                <a:spcPts val="1667"/>
              </a:lnSpc>
            </a:pPr>
            <a:endParaRPr b="0" lang="de-DE" sz="1190" spc="-1" strike="noStrike">
              <a:latin typeface="Arial"/>
            </a:endParaRPr>
          </a:p>
          <a:p>
            <a:pPr>
              <a:lnSpc>
                <a:spcPts val="1667"/>
              </a:lnSpc>
            </a:pPr>
            <a:endParaRPr b="0" lang="de-DE" sz="1190" spc="-1" strike="noStrike">
              <a:latin typeface="Arial"/>
            </a:endParaRPr>
          </a:p>
        </p:txBody>
      </p:sp>
      <p:sp>
        <p:nvSpPr>
          <p:cNvPr id="250" name="CustomShape 4"/>
          <p:cNvSpPr/>
          <p:nvPr/>
        </p:nvSpPr>
        <p:spPr>
          <a:xfrm>
            <a:off x="2642040" y="1509120"/>
            <a:ext cx="4070160" cy="2262240"/>
          </a:xfrm>
          <a:prstGeom prst="rect">
            <a:avLst/>
          </a:prstGeom>
          <a:solidFill>
            <a:srgbClr val="c61826">
              <a:alpha val="90000"/>
            </a:srgbClr>
          </a:solidFill>
          <a:ln>
            <a:noFill/>
          </a:ln>
        </p:spPr>
        <p:style>
          <a:lnRef idx="0"/>
          <a:fillRef idx="0"/>
          <a:effectRef idx="0"/>
          <a:fontRef idx="minor"/>
        </p:style>
        <p:txBody>
          <a:bodyPr lIns="0" rIns="0" tIns="0" bIns="0">
            <a:noAutofit/>
          </a:bodyPr>
          <a:p>
            <a:pPr>
              <a:lnSpc>
                <a:spcPts val="1667"/>
              </a:lnSpc>
            </a:pPr>
            <a:endParaRPr b="0" lang="de-DE" sz="1800" spc="-1" strike="noStrike">
              <a:latin typeface="Arial"/>
            </a:endParaRPr>
          </a:p>
          <a:p>
            <a:pPr>
              <a:lnSpc>
                <a:spcPts val="1667"/>
              </a:lnSpc>
            </a:pPr>
            <a:endParaRPr b="0" lang="de-DE" sz="1800" spc="-1" strike="noStrike">
              <a:latin typeface="Arial"/>
            </a:endParaRPr>
          </a:p>
          <a:p>
            <a:pPr>
              <a:lnSpc>
                <a:spcPts val="1667"/>
              </a:lnSpc>
            </a:pPr>
            <a:r>
              <a:rPr b="1" lang="de-DE" sz="1590" spc="-1" strike="noStrike">
                <a:solidFill>
                  <a:srgbClr val="ffffff"/>
                </a:solidFill>
                <a:latin typeface="Arial"/>
                <a:ea typeface="DejaVu Sans"/>
              </a:rPr>
              <a:t>F</a:t>
            </a:r>
            <a:r>
              <a:rPr b="0" lang="de-DE" sz="1590" spc="-1" strike="noStrike">
                <a:solidFill>
                  <a:srgbClr val="ffffff"/>
                </a:solidFill>
                <a:latin typeface="Arial"/>
                <a:ea typeface="DejaVu Sans"/>
              </a:rPr>
              <a:t> = findable</a:t>
            </a:r>
            <a:endParaRPr b="0" lang="de-DE" sz="1590" spc="-1" strike="noStrike">
              <a:latin typeface="Arial"/>
            </a:endParaRPr>
          </a:p>
          <a:p>
            <a:pPr>
              <a:lnSpc>
                <a:spcPts val="1667"/>
              </a:lnSpc>
            </a:pPr>
            <a:endParaRPr b="0" lang="de-DE" sz="1590" spc="-1" strike="noStrike">
              <a:latin typeface="Arial"/>
            </a:endParaRPr>
          </a:p>
          <a:p>
            <a:pPr>
              <a:lnSpc>
                <a:spcPts val="1667"/>
              </a:lnSpc>
            </a:pPr>
            <a:r>
              <a:rPr b="0" lang="de-DE" sz="1590" spc="-1" strike="noStrike">
                <a:solidFill>
                  <a:srgbClr val="ffffff"/>
                </a:solidFill>
                <a:latin typeface="Arial"/>
                <a:ea typeface="DejaVu Sans"/>
              </a:rPr>
              <a:t>Others can discover your data.</a:t>
            </a:r>
            <a:br/>
            <a:r>
              <a:rPr b="0" lang="de-DE" sz="1590" spc="-1" strike="noStrike">
                <a:solidFill>
                  <a:srgbClr val="ffffff"/>
                </a:solidFill>
                <a:latin typeface="Arial"/>
                <a:ea typeface="DejaVu Sans"/>
              </a:rPr>
              <a:t>	</a:t>
            </a: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described via rich metadata, </a:t>
            </a:r>
            <a:r>
              <a:rPr b="0" lang="de-DE" sz="1590" spc="-1" strike="noStrike">
                <a:solidFill>
                  <a:srgbClr val="ffffff"/>
                </a:solidFill>
                <a:latin typeface="Arial"/>
                <a:ea typeface="DejaVu Sans"/>
              </a:rPr>
              <a:t>	</a:t>
            </a: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persistent identifiers (e.g. DOI),</a:t>
            </a: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indexed in catalogues or databases</a:t>
            </a:r>
            <a:endParaRPr b="0" lang="de-DE" sz="1590" spc="-1" strike="noStrike">
              <a:latin typeface="Arial"/>
            </a:endParaRPr>
          </a:p>
        </p:txBody>
      </p:sp>
      <p:sp>
        <p:nvSpPr>
          <p:cNvPr id="251" name="CustomShape 5"/>
          <p:cNvSpPr/>
          <p:nvPr/>
        </p:nvSpPr>
        <p:spPr>
          <a:xfrm>
            <a:off x="1839960" y="371880"/>
            <a:ext cx="4770000" cy="853560"/>
          </a:xfrm>
          <a:prstGeom prst="rect">
            <a:avLst/>
          </a:prstGeom>
          <a:noFill/>
          <a:ln>
            <a:noFill/>
          </a:ln>
        </p:spPr>
        <p:style>
          <a:lnRef idx="0"/>
          <a:fillRef idx="0"/>
          <a:effectRef idx="0"/>
          <a:fontRef idx="minor"/>
        </p:style>
        <p:txBody>
          <a:bodyPr lIns="0" rIns="0" tIns="0" bIns="0">
            <a:noAutofit/>
          </a:bodyPr>
          <a:p>
            <a:pPr>
              <a:lnSpc>
                <a:spcPct val="100000"/>
              </a:lnSpc>
            </a:pPr>
            <a:r>
              <a:rPr b="1" lang="de-DE" sz="1750" spc="-1" strike="noStrike">
                <a:solidFill>
                  <a:srgbClr val="000000"/>
                </a:solidFill>
                <a:latin typeface="Arial"/>
                <a:ea typeface="DejaVu Sans"/>
              </a:rPr>
              <a:t>FAIR Data Principles</a:t>
            </a:r>
            <a:endParaRPr b="0" lang="de-DE" sz="1750" spc="-1" strike="noStrike">
              <a:latin typeface="Arial"/>
            </a:endParaRPr>
          </a:p>
        </p:txBody>
      </p:sp>
      <p:sp>
        <p:nvSpPr>
          <p:cNvPr id="252" name="TextShape 6"/>
          <p:cNvSpPr txBox="1"/>
          <p:nvPr/>
        </p:nvSpPr>
        <p:spPr>
          <a:xfrm>
            <a:off x="379080" y="4781880"/>
            <a:ext cx="7883640" cy="273600"/>
          </a:xfrm>
          <a:prstGeom prst="rect">
            <a:avLst/>
          </a:prstGeom>
          <a:noFill/>
          <a:ln>
            <a:noFill/>
          </a:ln>
        </p:spPr>
        <p:txBody>
          <a:bodyPr anchor="ctr">
            <a:noAutofit/>
          </a:bodyPr>
          <a:p>
            <a:pPr>
              <a:lnSpc>
                <a:spcPct val="100000"/>
              </a:lnSpc>
            </a:pPr>
            <a:r>
              <a:rPr b="0" lang="de-DE" sz="1050" spc="-1" strike="noStrike">
                <a:solidFill>
                  <a:srgbClr val="9d9d9d"/>
                </a:solidFill>
                <a:latin typeface="Arial"/>
              </a:rPr>
              <a:t>Open Research Data 2025-02-10</a:t>
            </a:r>
            <a:endParaRPr b="0" lang="de-DE" sz="1050" spc="-1" strike="noStrike">
              <a:latin typeface="Times New Roman"/>
            </a:endParaRPr>
          </a:p>
        </p:txBody>
      </p:sp>
    </p:spTree>
  </p:cSld>
  <mc:AlternateContent>
    <mc:Choice Requires="p14">
      <p:transition spd="slow" p14:dur="2000"/>
    </mc:Choice>
    <mc:Fallback>
      <p:transition spd="slow"/>
    </mc:Fallback>
  </mc:AlternateContent>
  <p:timing>
    <p:tnLst>
      <p:par>
        <p:cTn id="19" dur="indefinite" restart="never" nodeType="tmRoot">
          <p:childTnLst>
            <p:seq>
              <p:cTn id="20" dur="indefinite"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53" name="Inhaltsplatzhalter 4" descr=""/>
          <p:cNvPicPr/>
          <p:nvPr/>
        </p:nvPicPr>
        <p:blipFill>
          <a:blip r:embed="rId1"/>
          <a:stretch/>
        </p:blipFill>
        <p:spPr>
          <a:xfrm>
            <a:off x="1428480" y="1143000"/>
            <a:ext cx="6497280" cy="2203560"/>
          </a:xfrm>
          <a:prstGeom prst="rect">
            <a:avLst/>
          </a:prstGeom>
          <a:ln>
            <a:noFill/>
          </a:ln>
        </p:spPr>
      </p:pic>
      <p:sp>
        <p:nvSpPr>
          <p:cNvPr id="254" name="CustomShape 1"/>
          <p:cNvSpPr/>
          <p:nvPr/>
        </p:nvSpPr>
        <p:spPr>
          <a:xfrm>
            <a:off x="2628720" y="4639320"/>
            <a:ext cx="360" cy="318960"/>
          </a:xfrm>
          <a:prstGeom prst="rect">
            <a:avLst/>
          </a:prstGeom>
          <a:noFill/>
          <a:ln w="9360">
            <a:noFill/>
          </a:ln>
        </p:spPr>
        <p:style>
          <a:lnRef idx="0"/>
          <a:fillRef idx="0"/>
          <a:effectRef idx="0"/>
          <a:fontRef idx="minor"/>
        </p:style>
      </p:sp>
      <p:sp>
        <p:nvSpPr>
          <p:cNvPr id="255" name="CustomShape 2"/>
          <p:cNvSpPr/>
          <p:nvPr/>
        </p:nvSpPr>
        <p:spPr>
          <a:xfrm>
            <a:off x="5241600" y="4800960"/>
            <a:ext cx="2569680" cy="166320"/>
          </a:xfrm>
          <a:prstGeom prst="rect">
            <a:avLst/>
          </a:prstGeom>
          <a:noFill/>
          <a:ln>
            <a:noFill/>
          </a:ln>
        </p:spPr>
        <p:style>
          <a:lnRef idx="0"/>
          <a:fillRef idx="0"/>
          <a:effectRef idx="0"/>
          <a:fontRef idx="minor"/>
        </p:style>
        <p:txBody>
          <a:bodyPr lIns="71280" rIns="71280" tIns="35640" bIns="35640">
            <a:noAutofit/>
          </a:bodyPr>
          <a:p>
            <a:pPr>
              <a:lnSpc>
                <a:spcPct val="100000"/>
              </a:lnSpc>
            </a:pPr>
            <a:r>
              <a:rPr b="0" lang="de-DE" sz="640" spc="-1" strike="noStrike">
                <a:solidFill>
                  <a:srgbClr val="000000"/>
                </a:solidFill>
                <a:latin typeface="Arial"/>
                <a:ea typeface="DejaVu Sans"/>
              </a:rPr>
              <a:t>By </a:t>
            </a:r>
            <a:r>
              <a:rPr b="0" lang="de-DE" sz="640" spc="-1" strike="noStrike" u="sng">
                <a:solidFill>
                  <a:srgbClr val="009bd3"/>
                </a:solidFill>
                <a:uFillTx/>
                <a:latin typeface="Arial"/>
                <a:ea typeface="DejaVu Sans"/>
                <a:hlinkClick r:id="rId2"/>
              </a:rPr>
              <a:t>SangyaPundir [CC BY-SA 4.0</a:t>
            </a:r>
            <a:r>
              <a:rPr b="0" lang="de-DE" sz="640" spc="-1" strike="noStrike">
                <a:solidFill>
                  <a:srgbClr val="000000"/>
                </a:solidFill>
                <a:latin typeface="Arial"/>
                <a:ea typeface="DejaVu Sans"/>
              </a:rPr>
              <a:t>], from Wikimedia Commons</a:t>
            </a:r>
            <a:endParaRPr b="0" lang="de-DE" sz="640" spc="-1" strike="noStrike">
              <a:latin typeface="Arial"/>
            </a:endParaRPr>
          </a:p>
        </p:txBody>
      </p:sp>
      <p:sp>
        <p:nvSpPr>
          <p:cNvPr id="256" name="CustomShape 3"/>
          <p:cNvSpPr/>
          <p:nvPr/>
        </p:nvSpPr>
        <p:spPr>
          <a:xfrm>
            <a:off x="1492200" y="3349080"/>
            <a:ext cx="6512040" cy="1312200"/>
          </a:xfrm>
          <a:prstGeom prst="rect">
            <a:avLst/>
          </a:prstGeom>
          <a:noFill/>
          <a:ln>
            <a:noFill/>
          </a:ln>
        </p:spPr>
        <p:style>
          <a:lnRef idx="0"/>
          <a:fillRef idx="0"/>
          <a:effectRef idx="0"/>
          <a:fontRef idx="minor"/>
        </p:style>
        <p:txBody>
          <a:bodyPr lIns="0" rIns="0" tIns="0" bIns="0">
            <a:noAutofit/>
          </a:bodyPr>
          <a:p>
            <a:pPr>
              <a:lnSpc>
                <a:spcPts val="1667"/>
              </a:lnSpc>
            </a:pPr>
            <a:endParaRPr b="0" lang="de-DE" sz="1800" spc="-1" strike="noStrike">
              <a:latin typeface="Arial"/>
            </a:endParaRPr>
          </a:p>
          <a:p>
            <a:pPr marL="226800" indent="-224640">
              <a:lnSpc>
                <a:spcPts val="1667"/>
              </a:lnSpc>
              <a:buClr>
                <a:srgbClr val="000000"/>
              </a:buClr>
              <a:buFont typeface="Arial"/>
              <a:buChar char="•"/>
            </a:pPr>
            <a:r>
              <a:rPr b="0" lang="de-DE" sz="1190" spc="-1" strike="noStrike" u="sng">
                <a:solidFill>
                  <a:srgbClr val="009bd3"/>
                </a:solidFill>
                <a:uFillTx/>
                <a:latin typeface="Arial"/>
                <a:ea typeface="DejaVu Sans"/>
                <a:hlinkClick r:id="rId3"/>
              </a:rPr>
              <a:t>FAIR Data Principles </a:t>
            </a:r>
            <a:endParaRPr b="0" lang="de-DE" sz="1190" spc="-1" strike="noStrike">
              <a:latin typeface="Arial"/>
            </a:endParaRPr>
          </a:p>
          <a:p>
            <a:pPr marL="226800" indent="-224640">
              <a:lnSpc>
                <a:spcPts val="1667"/>
              </a:lnSpc>
              <a:buClr>
                <a:srgbClr val="000000"/>
              </a:buClr>
              <a:buFont typeface="Arial"/>
              <a:buChar char="•"/>
            </a:pPr>
            <a:r>
              <a:rPr b="0" lang="de-DE" sz="1190" spc="-1" strike="noStrike">
                <a:solidFill>
                  <a:srgbClr val="000000"/>
                </a:solidFill>
                <a:latin typeface="Arial"/>
                <a:ea typeface="DejaVu Sans"/>
              </a:rPr>
              <a:t>Wilkinson et al. (2016), The FAIR Guiding Principles for scientific data management and stewardship, Scientific Data 3, </a:t>
            </a:r>
            <a:r>
              <a:rPr b="0" lang="de-DE" sz="1190" spc="-1" strike="noStrike" u="sng">
                <a:solidFill>
                  <a:srgbClr val="009bd3"/>
                </a:solidFill>
                <a:uFillTx/>
                <a:latin typeface="Arial"/>
                <a:ea typeface="DejaVu Sans"/>
                <a:hlinkClick r:id="rId4"/>
              </a:rPr>
              <a:t>doi:10.1038/sdata.2016.18</a:t>
            </a:r>
            <a:r>
              <a:rPr b="0" lang="de-DE" sz="1190" spc="-1" strike="noStrike">
                <a:solidFill>
                  <a:srgbClr val="000000"/>
                </a:solidFill>
                <a:latin typeface="Arial"/>
                <a:ea typeface="DejaVu Sans"/>
              </a:rPr>
              <a:t> </a:t>
            </a:r>
            <a:endParaRPr b="0" lang="de-DE" sz="1190" spc="-1" strike="noStrike">
              <a:latin typeface="Arial"/>
            </a:endParaRPr>
          </a:p>
          <a:p>
            <a:pPr marL="226800" indent="-224640">
              <a:lnSpc>
                <a:spcPts val="1667"/>
              </a:lnSpc>
              <a:buClr>
                <a:srgbClr val="000000"/>
              </a:buClr>
              <a:buFont typeface="Arial"/>
              <a:buChar char="•"/>
            </a:pPr>
            <a:r>
              <a:rPr b="0" lang="de-DE" sz="1190" spc="-1" strike="noStrike">
                <a:solidFill>
                  <a:srgbClr val="000000"/>
                </a:solidFill>
                <a:latin typeface="Arial"/>
                <a:ea typeface="DejaVu Sans"/>
              </a:rPr>
              <a:t>SNF: </a:t>
            </a:r>
            <a:r>
              <a:rPr b="0" lang="de-DE" sz="1190" spc="-1" strike="noStrike" u="sng">
                <a:solidFill>
                  <a:srgbClr val="009bd3"/>
                </a:solidFill>
                <a:uFillTx/>
                <a:latin typeface="Arial"/>
                <a:ea typeface="DejaVu Sans"/>
                <a:hlinkClick r:id="rId5"/>
              </a:rPr>
              <a:t>Explanation of the FAIR Data Principles      </a:t>
            </a:r>
            <a:endParaRPr b="0" lang="de-DE" sz="1190" spc="-1" strike="noStrike">
              <a:latin typeface="Arial"/>
            </a:endParaRPr>
          </a:p>
          <a:p>
            <a:pPr>
              <a:lnSpc>
                <a:spcPts val="1667"/>
              </a:lnSpc>
            </a:pPr>
            <a:endParaRPr b="0" lang="de-DE" sz="1190" spc="-1" strike="noStrike">
              <a:latin typeface="Arial"/>
            </a:endParaRPr>
          </a:p>
          <a:p>
            <a:pPr>
              <a:lnSpc>
                <a:spcPts val="1667"/>
              </a:lnSpc>
            </a:pPr>
            <a:endParaRPr b="0" lang="de-DE" sz="1190" spc="-1" strike="noStrike">
              <a:latin typeface="Arial"/>
            </a:endParaRPr>
          </a:p>
          <a:p>
            <a:pPr>
              <a:lnSpc>
                <a:spcPts val="1667"/>
              </a:lnSpc>
            </a:pPr>
            <a:endParaRPr b="0" lang="de-DE" sz="1190" spc="-1" strike="noStrike">
              <a:latin typeface="Arial"/>
            </a:endParaRPr>
          </a:p>
        </p:txBody>
      </p:sp>
      <p:sp>
        <p:nvSpPr>
          <p:cNvPr id="257" name="CustomShape 4"/>
          <p:cNvSpPr/>
          <p:nvPr/>
        </p:nvSpPr>
        <p:spPr>
          <a:xfrm>
            <a:off x="2642040" y="1509120"/>
            <a:ext cx="4070160" cy="2090880"/>
          </a:xfrm>
          <a:prstGeom prst="rect">
            <a:avLst/>
          </a:prstGeom>
          <a:solidFill>
            <a:srgbClr val="c61826">
              <a:alpha val="90000"/>
            </a:srgbClr>
          </a:solidFill>
          <a:ln>
            <a:noFill/>
          </a:ln>
        </p:spPr>
        <p:style>
          <a:lnRef idx="0"/>
          <a:fillRef idx="0"/>
          <a:effectRef idx="0"/>
          <a:fontRef idx="minor"/>
        </p:style>
        <p:txBody>
          <a:bodyPr lIns="0" rIns="0" tIns="0" bIns="0">
            <a:noAutofit/>
          </a:bodyPr>
          <a:p>
            <a:pPr>
              <a:lnSpc>
                <a:spcPts val="1667"/>
              </a:lnSpc>
            </a:pPr>
            <a:endParaRPr b="0" lang="de-DE" sz="1800" spc="-1" strike="noStrike">
              <a:latin typeface="Arial"/>
            </a:endParaRPr>
          </a:p>
          <a:p>
            <a:pPr>
              <a:lnSpc>
                <a:spcPts val="1667"/>
              </a:lnSpc>
            </a:pPr>
            <a:endParaRPr b="0" lang="de-DE" sz="1800" spc="-1" strike="noStrike">
              <a:latin typeface="Arial"/>
            </a:endParaRPr>
          </a:p>
          <a:p>
            <a:pPr>
              <a:lnSpc>
                <a:spcPts val="1667"/>
              </a:lnSpc>
            </a:pPr>
            <a:r>
              <a:rPr b="1" lang="de-DE" sz="1590" spc="-1" strike="noStrike">
                <a:solidFill>
                  <a:srgbClr val="ffffff"/>
                </a:solidFill>
                <a:latin typeface="Arial"/>
                <a:ea typeface="DejaVu Sans"/>
              </a:rPr>
              <a:t>A</a:t>
            </a:r>
            <a:r>
              <a:rPr b="0" lang="de-DE" sz="1590" spc="-1" strike="noStrike">
                <a:solidFill>
                  <a:srgbClr val="ffffff"/>
                </a:solidFill>
                <a:latin typeface="Arial"/>
                <a:ea typeface="DejaVu Sans"/>
              </a:rPr>
              <a:t> = accessible </a:t>
            </a:r>
            <a:endParaRPr b="0" lang="de-DE" sz="1590" spc="-1" strike="noStrike">
              <a:latin typeface="Arial"/>
            </a:endParaRPr>
          </a:p>
          <a:p>
            <a:pPr>
              <a:lnSpc>
                <a:spcPts val="1667"/>
              </a:lnSpc>
            </a:pPr>
            <a:endParaRPr b="0" lang="de-DE" sz="1590" spc="-1" strike="noStrike">
              <a:latin typeface="Arial"/>
            </a:endParaRPr>
          </a:p>
          <a:p>
            <a:pPr>
              <a:lnSpc>
                <a:spcPts val="1667"/>
              </a:lnSpc>
            </a:pPr>
            <a:r>
              <a:rPr b="0" lang="de-DE" sz="1590" spc="-1" strike="noStrike">
                <a:solidFill>
                  <a:srgbClr val="ffffff"/>
                </a:solidFill>
                <a:latin typeface="Arial"/>
                <a:ea typeface="DejaVu Sans"/>
              </a:rPr>
              <a:t> </a:t>
            </a:r>
            <a:r>
              <a:rPr b="0" lang="de-DE" sz="1590" spc="-1" strike="noStrike">
                <a:solidFill>
                  <a:srgbClr val="ffffff"/>
                </a:solidFill>
                <a:latin typeface="Arial"/>
                <a:ea typeface="DejaVu Sans"/>
              </a:rPr>
              <a:t>Your data can be made available to others.</a:t>
            </a:r>
            <a:b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a:t>
            </a:r>
            <a:r>
              <a:rPr b="0" lang="de-DE" sz="1590" spc="-1" strike="noStrike">
                <a:solidFill>
                  <a:srgbClr val="ffffff"/>
                </a:solidFill>
                <a:latin typeface="Arial"/>
                <a:ea typeface="DejaVu Sans"/>
              </a:rPr>
              <a:t>As open as possible, but as as closed as necessary”</a:t>
            </a:r>
            <a:endParaRPr b="0" lang="de-DE" sz="1590" spc="-1" strike="noStrike">
              <a:latin typeface="Arial"/>
            </a:endParaRPr>
          </a:p>
        </p:txBody>
      </p:sp>
      <p:sp>
        <p:nvSpPr>
          <p:cNvPr id="258" name="CustomShape 5"/>
          <p:cNvSpPr/>
          <p:nvPr/>
        </p:nvSpPr>
        <p:spPr>
          <a:xfrm>
            <a:off x="1839960" y="371880"/>
            <a:ext cx="4770000" cy="853560"/>
          </a:xfrm>
          <a:prstGeom prst="rect">
            <a:avLst/>
          </a:prstGeom>
          <a:noFill/>
          <a:ln>
            <a:noFill/>
          </a:ln>
        </p:spPr>
        <p:style>
          <a:lnRef idx="0"/>
          <a:fillRef idx="0"/>
          <a:effectRef idx="0"/>
          <a:fontRef idx="minor"/>
        </p:style>
        <p:txBody>
          <a:bodyPr lIns="0" rIns="0" tIns="0" bIns="0">
            <a:noAutofit/>
          </a:bodyPr>
          <a:p>
            <a:pPr>
              <a:lnSpc>
                <a:spcPct val="100000"/>
              </a:lnSpc>
            </a:pPr>
            <a:r>
              <a:rPr b="1" lang="de-DE" sz="1750" spc="-1" strike="noStrike">
                <a:solidFill>
                  <a:srgbClr val="000000"/>
                </a:solidFill>
                <a:latin typeface="Arial"/>
                <a:ea typeface="DejaVu Sans"/>
              </a:rPr>
              <a:t>FAIR Data Principles</a:t>
            </a:r>
            <a:endParaRPr b="0" lang="de-DE" sz="1750" spc="-1" strike="noStrike">
              <a:latin typeface="Arial"/>
            </a:endParaRPr>
          </a:p>
        </p:txBody>
      </p:sp>
      <p:sp>
        <p:nvSpPr>
          <p:cNvPr id="259" name="TextShape 6"/>
          <p:cNvSpPr txBox="1"/>
          <p:nvPr/>
        </p:nvSpPr>
        <p:spPr>
          <a:xfrm>
            <a:off x="379080" y="4781880"/>
            <a:ext cx="7883640" cy="273600"/>
          </a:xfrm>
          <a:prstGeom prst="rect">
            <a:avLst/>
          </a:prstGeom>
          <a:noFill/>
          <a:ln>
            <a:noFill/>
          </a:ln>
        </p:spPr>
        <p:txBody>
          <a:bodyPr anchor="ctr">
            <a:noAutofit/>
          </a:bodyPr>
          <a:p>
            <a:pPr>
              <a:lnSpc>
                <a:spcPct val="100000"/>
              </a:lnSpc>
            </a:pPr>
            <a:r>
              <a:rPr b="0" lang="de-DE" sz="1050" spc="-1" strike="noStrike">
                <a:solidFill>
                  <a:srgbClr val="9d9d9d"/>
                </a:solidFill>
                <a:latin typeface="Arial"/>
              </a:rPr>
              <a:t>Open Research Data 2025-02-10</a:t>
            </a:r>
            <a:endParaRPr b="0" lang="de-DE" sz="1050" spc="-1" strike="noStrike">
              <a:latin typeface="Times New Roman"/>
            </a:endParaRPr>
          </a:p>
        </p:txBody>
      </p:sp>
    </p:spTree>
  </p:cSld>
  <mc:AlternateContent>
    <mc:Choice Requires="p14">
      <p:transition spd="slow" p14:dur="2000"/>
    </mc:Choice>
    <mc:Fallback>
      <p:transition spd="slow"/>
    </mc:Fallback>
  </mc:AlternateContent>
  <p:timing>
    <p:tnLst>
      <p:par>
        <p:cTn id="21" dur="indefinite" restart="never" nodeType="tmRoot">
          <p:childTnLst>
            <p:seq>
              <p:cTn id="22" dur="indefinite"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60" name="Inhaltsplatzhalter 4" descr=""/>
          <p:cNvPicPr/>
          <p:nvPr/>
        </p:nvPicPr>
        <p:blipFill>
          <a:blip r:embed="rId1"/>
          <a:stretch/>
        </p:blipFill>
        <p:spPr>
          <a:xfrm>
            <a:off x="1428480" y="1143000"/>
            <a:ext cx="6497280" cy="2203560"/>
          </a:xfrm>
          <a:prstGeom prst="rect">
            <a:avLst/>
          </a:prstGeom>
          <a:ln>
            <a:noFill/>
          </a:ln>
        </p:spPr>
      </p:pic>
      <p:sp>
        <p:nvSpPr>
          <p:cNvPr id="261" name="CustomShape 1"/>
          <p:cNvSpPr/>
          <p:nvPr/>
        </p:nvSpPr>
        <p:spPr>
          <a:xfrm>
            <a:off x="2628720" y="4639320"/>
            <a:ext cx="360" cy="318960"/>
          </a:xfrm>
          <a:prstGeom prst="rect">
            <a:avLst/>
          </a:prstGeom>
          <a:noFill/>
          <a:ln w="9360">
            <a:noFill/>
          </a:ln>
        </p:spPr>
        <p:style>
          <a:lnRef idx="0"/>
          <a:fillRef idx="0"/>
          <a:effectRef idx="0"/>
          <a:fontRef idx="minor"/>
        </p:style>
      </p:sp>
      <p:sp>
        <p:nvSpPr>
          <p:cNvPr id="262" name="CustomShape 2"/>
          <p:cNvSpPr/>
          <p:nvPr/>
        </p:nvSpPr>
        <p:spPr>
          <a:xfrm>
            <a:off x="5241600" y="4800960"/>
            <a:ext cx="2569680" cy="166320"/>
          </a:xfrm>
          <a:prstGeom prst="rect">
            <a:avLst/>
          </a:prstGeom>
          <a:noFill/>
          <a:ln>
            <a:noFill/>
          </a:ln>
        </p:spPr>
        <p:style>
          <a:lnRef idx="0"/>
          <a:fillRef idx="0"/>
          <a:effectRef idx="0"/>
          <a:fontRef idx="minor"/>
        </p:style>
        <p:txBody>
          <a:bodyPr lIns="71280" rIns="71280" tIns="35640" bIns="35640">
            <a:noAutofit/>
          </a:bodyPr>
          <a:p>
            <a:pPr>
              <a:lnSpc>
                <a:spcPct val="100000"/>
              </a:lnSpc>
            </a:pPr>
            <a:r>
              <a:rPr b="0" lang="de-DE" sz="640" spc="-1" strike="noStrike">
                <a:solidFill>
                  <a:srgbClr val="000000"/>
                </a:solidFill>
                <a:latin typeface="Arial"/>
                <a:ea typeface="DejaVu Sans"/>
              </a:rPr>
              <a:t>By </a:t>
            </a:r>
            <a:r>
              <a:rPr b="0" lang="de-DE" sz="640" spc="-1" strike="noStrike" u="sng">
                <a:solidFill>
                  <a:srgbClr val="009bd3"/>
                </a:solidFill>
                <a:uFillTx/>
                <a:latin typeface="Arial"/>
                <a:ea typeface="DejaVu Sans"/>
                <a:hlinkClick r:id="rId2"/>
              </a:rPr>
              <a:t>SangyaPundir [CC BY-SA 4.0</a:t>
            </a:r>
            <a:r>
              <a:rPr b="0" lang="de-DE" sz="640" spc="-1" strike="noStrike">
                <a:solidFill>
                  <a:srgbClr val="000000"/>
                </a:solidFill>
                <a:latin typeface="Arial"/>
                <a:ea typeface="DejaVu Sans"/>
              </a:rPr>
              <a:t>], from Wikimedia Commons</a:t>
            </a:r>
            <a:endParaRPr b="0" lang="de-DE" sz="640" spc="-1" strike="noStrike">
              <a:latin typeface="Arial"/>
            </a:endParaRPr>
          </a:p>
        </p:txBody>
      </p:sp>
      <p:sp>
        <p:nvSpPr>
          <p:cNvPr id="263" name="CustomShape 3"/>
          <p:cNvSpPr/>
          <p:nvPr/>
        </p:nvSpPr>
        <p:spPr>
          <a:xfrm>
            <a:off x="1492200" y="3349080"/>
            <a:ext cx="6512040" cy="1312200"/>
          </a:xfrm>
          <a:prstGeom prst="rect">
            <a:avLst/>
          </a:prstGeom>
          <a:noFill/>
          <a:ln>
            <a:noFill/>
          </a:ln>
        </p:spPr>
        <p:style>
          <a:lnRef idx="0"/>
          <a:fillRef idx="0"/>
          <a:effectRef idx="0"/>
          <a:fontRef idx="minor"/>
        </p:style>
        <p:txBody>
          <a:bodyPr lIns="0" rIns="0" tIns="0" bIns="0">
            <a:noAutofit/>
          </a:bodyPr>
          <a:p>
            <a:pPr>
              <a:lnSpc>
                <a:spcPts val="1667"/>
              </a:lnSpc>
            </a:pPr>
            <a:endParaRPr b="0" lang="de-DE" sz="1800" spc="-1" strike="noStrike">
              <a:latin typeface="Arial"/>
            </a:endParaRPr>
          </a:p>
          <a:p>
            <a:pPr marL="226800" indent="-224640">
              <a:lnSpc>
                <a:spcPts val="1667"/>
              </a:lnSpc>
              <a:buClr>
                <a:srgbClr val="000000"/>
              </a:buClr>
              <a:buFont typeface="Arial"/>
              <a:buChar char="•"/>
            </a:pPr>
            <a:r>
              <a:rPr b="0" lang="de-DE" sz="1190" spc="-1" strike="noStrike" u="sng">
                <a:solidFill>
                  <a:srgbClr val="009bd3"/>
                </a:solidFill>
                <a:uFillTx/>
                <a:latin typeface="Arial"/>
                <a:ea typeface="DejaVu Sans"/>
                <a:hlinkClick r:id="rId3"/>
              </a:rPr>
              <a:t>FAIR Data Principles </a:t>
            </a:r>
            <a:endParaRPr b="0" lang="de-DE" sz="1190" spc="-1" strike="noStrike">
              <a:latin typeface="Arial"/>
            </a:endParaRPr>
          </a:p>
          <a:p>
            <a:pPr marL="226800" indent="-224640">
              <a:lnSpc>
                <a:spcPts val="1667"/>
              </a:lnSpc>
              <a:buClr>
                <a:srgbClr val="000000"/>
              </a:buClr>
              <a:buFont typeface="Arial"/>
              <a:buChar char="•"/>
            </a:pPr>
            <a:r>
              <a:rPr b="0" lang="de-DE" sz="1190" spc="-1" strike="noStrike">
                <a:solidFill>
                  <a:srgbClr val="000000"/>
                </a:solidFill>
                <a:latin typeface="Arial"/>
                <a:ea typeface="DejaVu Sans"/>
              </a:rPr>
              <a:t>Wilkinson et al. (2016), The FAIR Guiding Principles for scientific data management and stewardship, Scientific Data 3, </a:t>
            </a:r>
            <a:r>
              <a:rPr b="0" lang="de-DE" sz="1190" spc="-1" strike="noStrike" u="sng">
                <a:solidFill>
                  <a:srgbClr val="009bd3"/>
                </a:solidFill>
                <a:uFillTx/>
                <a:latin typeface="Arial"/>
                <a:ea typeface="DejaVu Sans"/>
                <a:hlinkClick r:id="rId4"/>
              </a:rPr>
              <a:t>doi:10.1038/sdata.2016.18</a:t>
            </a:r>
            <a:r>
              <a:rPr b="0" lang="de-DE" sz="1190" spc="-1" strike="noStrike">
                <a:solidFill>
                  <a:srgbClr val="000000"/>
                </a:solidFill>
                <a:latin typeface="Arial"/>
                <a:ea typeface="DejaVu Sans"/>
              </a:rPr>
              <a:t> </a:t>
            </a:r>
            <a:endParaRPr b="0" lang="de-DE" sz="1190" spc="-1" strike="noStrike">
              <a:latin typeface="Arial"/>
            </a:endParaRPr>
          </a:p>
          <a:p>
            <a:pPr marL="226800" indent="-224640">
              <a:lnSpc>
                <a:spcPts val="1667"/>
              </a:lnSpc>
              <a:buClr>
                <a:srgbClr val="000000"/>
              </a:buClr>
              <a:buFont typeface="Arial"/>
              <a:buChar char="•"/>
            </a:pPr>
            <a:r>
              <a:rPr b="0" lang="de-DE" sz="1190" spc="-1" strike="noStrike">
                <a:solidFill>
                  <a:srgbClr val="000000"/>
                </a:solidFill>
                <a:latin typeface="Arial"/>
                <a:ea typeface="DejaVu Sans"/>
              </a:rPr>
              <a:t>SNF: </a:t>
            </a:r>
            <a:r>
              <a:rPr b="0" lang="de-DE" sz="1190" spc="-1" strike="noStrike" u="sng">
                <a:solidFill>
                  <a:srgbClr val="009bd3"/>
                </a:solidFill>
                <a:uFillTx/>
                <a:latin typeface="Arial"/>
                <a:ea typeface="DejaVu Sans"/>
                <a:hlinkClick r:id="rId5"/>
              </a:rPr>
              <a:t>Explanation of the FAIR Data Principles      </a:t>
            </a:r>
            <a:endParaRPr b="0" lang="de-DE" sz="1190" spc="-1" strike="noStrike">
              <a:latin typeface="Arial"/>
            </a:endParaRPr>
          </a:p>
          <a:p>
            <a:pPr>
              <a:lnSpc>
                <a:spcPts val="1667"/>
              </a:lnSpc>
            </a:pPr>
            <a:endParaRPr b="0" lang="de-DE" sz="1190" spc="-1" strike="noStrike">
              <a:latin typeface="Arial"/>
            </a:endParaRPr>
          </a:p>
          <a:p>
            <a:pPr>
              <a:lnSpc>
                <a:spcPts val="1667"/>
              </a:lnSpc>
            </a:pPr>
            <a:endParaRPr b="0" lang="de-DE" sz="1190" spc="-1" strike="noStrike">
              <a:latin typeface="Arial"/>
            </a:endParaRPr>
          </a:p>
          <a:p>
            <a:pPr>
              <a:lnSpc>
                <a:spcPts val="1667"/>
              </a:lnSpc>
            </a:pPr>
            <a:endParaRPr b="0" lang="de-DE" sz="1190" spc="-1" strike="noStrike">
              <a:latin typeface="Arial"/>
            </a:endParaRPr>
          </a:p>
        </p:txBody>
      </p:sp>
      <p:sp>
        <p:nvSpPr>
          <p:cNvPr id="264" name="CustomShape 4"/>
          <p:cNvSpPr/>
          <p:nvPr/>
        </p:nvSpPr>
        <p:spPr>
          <a:xfrm>
            <a:off x="2642040" y="1509120"/>
            <a:ext cx="4070160" cy="2376360"/>
          </a:xfrm>
          <a:prstGeom prst="rect">
            <a:avLst/>
          </a:prstGeom>
          <a:solidFill>
            <a:srgbClr val="c61826">
              <a:alpha val="90000"/>
            </a:srgbClr>
          </a:solidFill>
          <a:ln>
            <a:noFill/>
          </a:ln>
        </p:spPr>
        <p:style>
          <a:lnRef idx="0"/>
          <a:fillRef idx="0"/>
          <a:effectRef idx="0"/>
          <a:fontRef idx="minor"/>
        </p:style>
        <p:txBody>
          <a:bodyPr lIns="0" rIns="0" tIns="0" bIns="0">
            <a:noAutofit/>
          </a:bodyPr>
          <a:p>
            <a:pPr>
              <a:lnSpc>
                <a:spcPts val="1667"/>
              </a:lnSpc>
            </a:pPr>
            <a:endParaRPr b="0" lang="de-DE" sz="1800" spc="-1" strike="noStrike">
              <a:latin typeface="Arial"/>
            </a:endParaRPr>
          </a:p>
          <a:p>
            <a:pPr>
              <a:lnSpc>
                <a:spcPts val="1667"/>
              </a:lnSpc>
            </a:pPr>
            <a:endParaRPr b="0" lang="de-DE" sz="1800" spc="-1" strike="noStrike">
              <a:latin typeface="Arial"/>
            </a:endParaRPr>
          </a:p>
          <a:p>
            <a:pPr>
              <a:lnSpc>
                <a:spcPts val="1667"/>
              </a:lnSpc>
            </a:pPr>
            <a:r>
              <a:rPr b="1" lang="de-DE" sz="1590" spc="-1" strike="noStrike">
                <a:solidFill>
                  <a:srgbClr val="ffffff"/>
                </a:solidFill>
                <a:latin typeface="Arial"/>
                <a:ea typeface="DejaVu Sans"/>
              </a:rPr>
              <a:t>I</a:t>
            </a:r>
            <a:r>
              <a:rPr b="0" lang="de-DE" sz="1590" spc="-1" strike="noStrike">
                <a:solidFill>
                  <a:srgbClr val="ffffff"/>
                </a:solidFill>
                <a:latin typeface="Arial"/>
                <a:ea typeface="DejaVu Sans"/>
              </a:rPr>
              <a:t> = interoperable</a:t>
            </a:r>
            <a:endParaRPr b="0" lang="de-DE" sz="1590" spc="-1" strike="noStrike">
              <a:latin typeface="Arial"/>
            </a:endParaRPr>
          </a:p>
          <a:p>
            <a:pPr>
              <a:lnSpc>
                <a:spcPts val="1667"/>
              </a:lnSpc>
            </a:pPr>
            <a:endParaRPr b="0" lang="de-DE" sz="1590" spc="-1" strike="noStrike">
              <a:latin typeface="Arial"/>
            </a:endParaRPr>
          </a:p>
          <a:p>
            <a:pPr>
              <a:lnSpc>
                <a:spcPts val="1667"/>
              </a:lnSpc>
            </a:pPr>
            <a:r>
              <a:rPr b="0" lang="de-DE" sz="1590" spc="-1" strike="noStrike">
                <a:solidFill>
                  <a:srgbClr val="ffffff"/>
                </a:solidFill>
                <a:latin typeface="Arial"/>
                <a:ea typeface="DejaVu Sans"/>
              </a:rPr>
              <a:t>Your data can be integrated with other data   and/or easily used by machines</a:t>
            </a:r>
            <a:b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standards for data &amp; metadata </a:t>
            </a: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non-proprietary file formats</a:t>
            </a: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references to other (meta-)data</a:t>
            </a:r>
            <a:endParaRPr b="0" lang="de-DE" sz="1590" spc="-1" strike="noStrike">
              <a:latin typeface="Arial"/>
            </a:endParaRPr>
          </a:p>
        </p:txBody>
      </p:sp>
      <p:sp>
        <p:nvSpPr>
          <p:cNvPr id="265" name="CustomShape 5"/>
          <p:cNvSpPr/>
          <p:nvPr/>
        </p:nvSpPr>
        <p:spPr>
          <a:xfrm>
            <a:off x="1839960" y="371880"/>
            <a:ext cx="4770000" cy="853560"/>
          </a:xfrm>
          <a:prstGeom prst="rect">
            <a:avLst/>
          </a:prstGeom>
          <a:noFill/>
          <a:ln>
            <a:noFill/>
          </a:ln>
        </p:spPr>
        <p:style>
          <a:lnRef idx="0"/>
          <a:fillRef idx="0"/>
          <a:effectRef idx="0"/>
          <a:fontRef idx="minor"/>
        </p:style>
        <p:txBody>
          <a:bodyPr lIns="0" rIns="0" tIns="0" bIns="0">
            <a:noAutofit/>
          </a:bodyPr>
          <a:p>
            <a:pPr>
              <a:lnSpc>
                <a:spcPct val="100000"/>
              </a:lnSpc>
            </a:pPr>
            <a:r>
              <a:rPr b="1" lang="de-DE" sz="1750" spc="-1" strike="noStrike">
                <a:solidFill>
                  <a:srgbClr val="000000"/>
                </a:solidFill>
                <a:latin typeface="Arial"/>
                <a:ea typeface="DejaVu Sans"/>
              </a:rPr>
              <a:t>FAIR Data Principles</a:t>
            </a:r>
            <a:endParaRPr b="0" lang="de-DE" sz="1750" spc="-1" strike="noStrike">
              <a:latin typeface="Arial"/>
            </a:endParaRPr>
          </a:p>
        </p:txBody>
      </p:sp>
      <p:sp>
        <p:nvSpPr>
          <p:cNvPr id="266" name="TextShape 6"/>
          <p:cNvSpPr txBox="1"/>
          <p:nvPr/>
        </p:nvSpPr>
        <p:spPr>
          <a:xfrm>
            <a:off x="379080" y="4781880"/>
            <a:ext cx="7883640" cy="273600"/>
          </a:xfrm>
          <a:prstGeom prst="rect">
            <a:avLst/>
          </a:prstGeom>
          <a:noFill/>
          <a:ln>
            <a:noFill/>
          </a:ln>
        </p:spPr>
        <p:txBody>
          <a:bodyPr anchor="ctr">
            <a:noAutofit/>
          </a:bodyPr>
          <a:p>
            <a:pPr>
              <a:lnSpc>
                <a:spcPct val="100000"/>
              </a:lnSpc>
            </a:pPr>
            <a:r>
              <a:rPr b="0" lang="de-DE" sz="1050" spc="-1" strike="noStrike">
                <a:solidFill>
                  <a:srgbClr val="9d9d9d"/>
                </a:solidFill>
                <a:latin typeface="Arial"/>
              </a:rPr>
              <a:t>Open Research Data 2025-02-10</a:t>
            </a:r>
            <a:endParaRPr b="0" lang="de-DE" sz="1050" spc="-1" strike="noStrike">
              <a:latin typeface="Times New Roman"/>
            </a:endParaRPr>
          </a:p>
        </p:txBody>
      </p:sp>
    </p:spTree>
  </p:cSld>
  <mc:AlternateContent>
    <mc:Choice Requires="p14">
      <p:transition spd="slow" p14:dur="2000"/>
    </mc:Choice>
    <mc:Fallback>
      <p:transition spd="slow"/>
    </mc:Fallback>
  </mc:AlternateContent>
  <p:timing>
    <p:tnLst>
      <p:par>
        <p:cTn id="23" dur="indefinite" restart="never" nodeType="tmRoot">
          <p:childTnLst>
            <p:seq>
              <p:cTn id="24" dur="indefinite"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67" name="Inhaltsplatzhalter 4" descr=""/>
          <p:cNvPicPr/>
          <p:nvPr/>
        </p:nvPicPr>
        <p:blipFill>
          <a:blip r:embed="rId1"/>
          <a:stretch/>
        </p:blipFill>
        <p:spPr>
          <a:xfrm>
            <a:off x="1428480" y="1143000"/>
            <a:ext cx="6497280" cy="2203560"/>
          </a:xfrm>
          <a:prstGeom prst="rect">
            <a:avLst/>
          </a:prstGeom>
          <a:ln>
            <a:noFill/>
          </a:ln>
        </p:spPr>
      </p:pic>
      <p:sp>
        <p:nvSpPr>
          <p:cNvPr id="268" name="CustomShape 1"/>
          <p:cNvSpPr/>
          <p:nvPr/>
        </p:nvSpPr>
        <p:spPr>
          <a:xfrm>
            <a:off x="2628720" y="4639320"/>
            <a:ext cx="360" cy="318960"/>
          </a:xfrm>
          <a:prstGeom prst="rect">
            <a:avLst/>
          </a:prstGeom>
          <a:noFill/>
          <a:ln w="9360">
            <a:noFill/>
          </a:ln>
        </p:spPr>
        <p:style>
          <a:lnRef idx="0"/>
          <a:fillRef idx="0"/>
          <a:effectRef idx="0"/>
          <a:fontRef idx="minor"/>
        </p:style>
      </p:sp>
      <p:sp>
        <p:nvSpPr>
          <p:cNvPr id="269" name="CustomShape 2"/>
          <p:cNvSpPr/>
          <p:nvPr/>
        </p:nvSpPr>
        <p:spPr>
          <a:xfrm>
            <a:off x="5241600" y="4800960"/>
            <a:ext cx="2569680" cy="166320"/>
          </a:xfrm>
          <a:prstGeom prst="rect">
            <a:avLst/>
          </a:prstGeom>
          <a:noFill/>
          <a:ln>
            <a:noFill/>
          </a:ln>
        </p:spPr>
        <p:style>
          <a:lnRef idx="0"/>
          <a:fillRef idx="0"/>
          <a:effectRef idx="0"/>
          <a:fontRef idx="minor"/>
        </p:style>
        <p:txBody>
          <a:bodyPr lIns="71280" rIns="71280" tIns="35640" bIns="35640">
            <a:noAutofit/>
          </a:bodyPr>
          <a:p>
            <a:pPr>
              <a:lnSpc>
                <a:spcPct val="100000"/>
              </a:lnSpc>
            </a:pPr>
            <a:r>
              <a:rPr b="0" lang="de-DE" sz="640" spc="-1" strike="noStrike">
                <a:solidFill>
                  <a:srgbClr val="000000"/>
                </a:solidFill>
                <a:latin typeface="Arial"/>
                <a:ea typeface="DejaVu Sans"/>
              </a:rPr>
              <a:t>By </a:t>
            </a:r>
            <a:r>
              <a:rPr b="0" lang="de-DE" sz="640" spc="-1" strike="noStrike" u="sng">
                <a:solidFill>
                  <a:srgbClr val="009bd3"/>
                </a:solidFill>
                <a:uFillTx/>
                <a:latin typeface="Arial"/>
                <a:ea typeface="DejaVu Sans"/>
                <a:hlinkClick r:id="rId2"/>
              </a:rPr>
              <a:t>SangyaPundir [CC BY-SA 4.0</a:t>
            </a:r>
            <a:r>
              <a:rPr b="0" lang="de-DE" sz="640" spc="-1" strike="noStrike">
                <a:solidFill>
                  <a:srgbClr val="000000"/>
                </a:solidFill>
                <a:latin typeface="Arial"/>
                <a:ea typeface="DejaVu Sans"/>
              </a:rPr>
              <a:t>], from Wikimedia Commons</a:t>
            </a:r>
            <a:endParaRPr b="0" lang="de-DE" sz="640" spc="-1" strike="noStrike">
              <a:latin typeface="Arial"/>
            </a:endParaRPr>
          </a:p>
        </p:txBody>
      </p:sp>
      <p:sp>
        <p:nvSpPr>
          <p:cNvPr id="270" name="CustomShape 3"/>
          <p:cNvSpPr/>
          <p:nvPr/>
        </p:nvSpPr>
        <p:spPr>
          <a:xfrm>
            <a:off x="1492200" y="3349080"/>
            <a:ext cx="6512040" cy="1312200"/>
          </a:xfrm>
          <a:prstGeom prst="rect">
            <a:avLst/>
          </a:prstGeom>
          <a:noFill/>
          <a:ln>
            <a:noFill/>
          </a:ln>
        </p:spPr>
        <p:style>
          <a:lnRef idx="0"/>
          <a:fillRef idx="0"/>
          <a:effectRef idx="0"/>
          <a:fontRef idx="minor"/>
        </p:style>
        <p:txBody>
          <a:bodyPr lIns="0" rIns="0" tIns="0" bIns="0">
            <a:noAutofit/>
          </a:bodyPr>
          <a:p>
            <a:pPr>
              <a:lnSpc>
                <a:spcPts val="1667"/>
              </a:lnSpc>
            </a:pPr>
            <a:endParaRPr b="0" lang="de-DE" sz="1800" spc="-1" strike="noStrike">
              <a:latin typeface="Arial"/>
            </a:endParaRPr>
          </a:p>
          <a:p>
            <a:pPr marL="226800" indent="-224640">
              <a:lnSpc>
                <a:spcPts val="1667"/>
              </a:lnSpc>
              <a:buClr>
                <a:srgbClr val="000000"/>
              </a:buClr>
              <a:buFont typeface="Arial"/>
              <a:buChar char="•"/>
            </a:pPr>
            <a:r>
              <a:rPr b="0" lang="de-DE" sz="1190" spc="-1" strike="noStrike" u="sng">
                <a:solidFill>
                  <a:srgbClr val="009bd3"/>
                </a:solidFill>
                <a:uFillTx/>
                <a:latin typeface="Arial"/>
                <a:ea typeface="DejaVu Sans"/>
                <a:hlinkClick r:id="rId3"/>
              </a:rPr>
              <a:t>FAIR Data Principles </a:t>
            </a:r>
            <a:endParaRPr b="0" lang="de-DE" sz="1190" spc="-1" strike="noStrike">
              <a:latin typeface="Arial"/>
            </a:endParaRPr>
          </a:p>
          <a:p>
            <a:pPr marL="226800" indent="-224640">
              <a:lnSpc>
                <a:spcPts val="1667"/>
              </a:lnSpc>
              <a:buClr>
                <a:srgbClr val="000000"/>
              </a:buClr>
              <a:buFont typeface="Arial"/>
              <a:buChar char="•"/>
            </a:pPr>
            <a:r>
              <a:rPr b="0" lang="de-DE" sz="1190" spc="-1" strike="noStrike">
                <a:solidFill>
                  <a:srgbClr val="000000"/>
                </a:solidFill>
                <a:latin typeface="Arial"/>
                <a:ea typeface="DejaVu Sans"/>
              </a:rPr>
              <a:t>Wilkinson et al. (2016), The FAIR Guiding Principles for scientific data management and stewardship, Scientific Data 3, </a:t>
            </a:r>
            <a:r>
              <a:rPr b="0" lang="de-DE" sz="1190" spc="-1" strike="noStrike" u="sng">
                <a:solidFill>
                  <a:srgbClr val="009bd3"/>
                </a:solidFill>
                <a:uFillTx/>
                <a:latin typeface="Arial"/>
                <a:ea typeface="DejaVu Sans"/>
                <a:hlinkClick r:id="rId4"/>
              </a:rPr>
              <a:t>doi:10.1038/sdata.2016.18</a:t>
            </a:r>
            <a:r>
              <a:rPr b="0" lang="de-DE" sz="1190" spc="-1" strike="noStrike">
                <a:solidFill>
                  <a:srgbClr val="000000"/>
                </a:solidFill>
                <a:latin typeface="Arial"/>
                <a:ea typeface="DejaVu Sans"/>
              </a:rPr>
              <a:t> </a:t>
            </a:r>
            <a:endParaRPr b="0" lang="de-DE" sz="1190" spc="-1" strike="noStrike">
              <a:latin typeface="Arial"/>
            </a:endParaRPr>
          </a:p>
          <a:p>
            <a:pPr marL="226800" indent="-224640">
              <a:lnSpc>
                <a:spcPts val="1667"/>
              </a:lnSpc>
              <a:buClr>
                <a:srgbClr val="000000"/>
              </a:buClr>
              <a:buFont typeface="Arial"/>
              <a:buChar char="•"/>
            </a:pPr>
            <a:r>
              <a:rPr b="0" lang="de-DE" sz="1190" spc="-1" strike="noStrike">
                <a:solidFill>
                  <a:srgbClr val="000000"/>
                </a:solidFill>
                <a:latin typeface="Arial"/>
                <a:ea typeface="DejaVu Sans"/>
              </a:rPr>
              <a:t>SNF: </a:t>
            </a:r>
            <a:r>
              <a:rPr b="0" lang="de-DE" sz="1190" spc="-1" strike="noStrike" u="sng">
                <a:solidFill>
                  <a:srgbClr val="009bd3"/>
                </a:solidFill>
                <a:uFillTx/>
                <a:latin typeface="Arial"/>
                <a:ea typeface="DejaVu Sans"/>
                <a:hlinkClick r:id="rId5"/>
              </a:rPr>
              <a:t>Explanation of the FAIR Data Principles      </a:t>
            </a:r>
            <a:endParaRPr b="0" lang="de-DE" sz="1190" spc="-1" strike="noStrike">
              <a:latin typeface="Arial"/>
            </a:endParaRPr>
          </a:p>
          <a:p>
            <a:pPr>
              <a:lnSpc>
                <a:spcPts val="1667"/>
              </a:lnSpc>
            </a:pPr>
            <a:endParaRPr b="0" lang="de-DE" sz="1190" spc="-1" strike="noStrike">
              <a:latin typeface="Arial"/>
            </a:endParaRPr>
          </a:p>
          <a:p>
            <a:pPr>
              <a:lnSpc>
                <a:spcPts val="1667"/>
              </a:lnSpc>
            </a:pPr>
            <a:endParaRPr b="0" lang="de-DE" sz="1190" spc="-1" strike="noStrike">
              <a:latin typeface="Arial"/>
            </a:endParaRPr>
          </a:p>
          <a:p>
            <a:pPr>
              <a:lnSpc>
                <a:spcPts val="1667"/>
              </a:lnSpc>
            </a:pPr>
            <a:endParaRPr b="0" lang="de-DE" sz="1190" spc="-1" strike="noStrike">
              <a:latin typeface="Arial"/>
            </a:endParaRPr>
          </a:p>
        </p:txBody>
      </p:sp>
      <p:sp>
        <p:nvSpPr>
          <p:cNvPr id="271" name="CustomShape 4"/>
          <p:cNvSpPr/>
          <p:nvPr/>
        </p:nvSpPr>
        <p:spPr>
          <a:xfrm>
            <a:off x="2642040" y="1509120"/>
            <a:ext cx="4070160" cy="2833560"/>
          </a:xfrm>
          <a:prstGeom prst="rect">
            <a:avLst/>
          </a:prstGeom>
          <a:solidFill>
            <a:srgbClr val="c61826">
              <a:alpha val="90000"/>
            </a:srgbClr>
          </a:solidFill>
          <a:ln>
            <a:noFill/>
          </a:ln>
        </p:spPr>
        <p:style>
          <a:lnRef idx="0"/>
          <a:fillRef idx="0"/>
          <a:effectRef idx="0"/>
          <a:fontRef idx="minor"/>
        </p:style>
        <p:txBody>
          <a:bodyPr lIns="0" rIns="0" tIns="0" bIns="0">
            <a:noAutofit/>
          </a:bodyPr>
          <a:p>
            <a:pPr>
              <a:lnSpc>
                <a:spcPts val="1667"/>
              </a:lnSpc>
            </a:pPr>
            <a:endParaRPr b="0" lang="de-DE" sz="1800" spc="-1" strike="noStrike">
              <a:latin typeface="Arial"/>
            </a:endParaRPr>
          </a:p>
          <a:p>
            <a:pPr>
              <a:lnSpc>
                <a:spcPts val="1667"/>
              </a:lnSpc>
            </a:pPr>
            <a:endParaRPr b="0" lang="de-DE" sz="1800" spc="-1" strike="noStrike">
              <a:latin typeface="Arial"/>
            </a:endParaRPr>
          </a:p>
          <a:p>
            <a:pPr>
              <a:lnSpc>
                <a:spcPts val="1667"/>
              </a:lnSpc>
            </a:pPr>
            <a:r>
              <a:rPr b="1" lang="de-DE" sz="1590" spc="-1" strike="noStrike">
                <a:solidFill>
                  <a:srgbClr val="ffffff"/>
                </a:solidFill>
                <a:latin typeface="Arial"/>
                <a:ea typeface="DejaVu Sans"/>
              </a:rPr>
              <a:t>R</a:t>
            </a:r>
            <a:r>
              <a:rPr b="0" lang="de-DE" sz="1590" spc="-1" strike="noStrike">
                <a:solidFill>
                  <a:srgbClr val="ffffff"/>
                </a:solidFill>
                <a:latin typeface="Arial"/>
                <a:ea typeface="DejaVu Sans"/>
              </a:rPr>
              <a:t> = re-usable </a:t>
            </a:r>
            <a:endParaRPr b="0" lang="de-DE" sz="1590" spc="-1" strike="noStrike">
              <a:latin typeface="Arial"/>
            </a:endParaRPr>
          </a:p>
          <a:p>
            <a:pPr>
              <a:lnSpc>
                <a:spcPts val="1667"/>
              </a:lnSpc>
            </a:pPr>
            <a:endParaRPr b="0" lang="de-DE" sz="1590" spc="-1" strike="noStrike">
              <a:latin typeface="Arial"/>
            </a:endParaRPr>
          </a:p>
          <a:p>
            <a:pPr>
              <a:lnSpc>
                <a:spcPts val="1667"/>
              </a:lnSpc>
            </a:pPr>
            <a:r>
              <a:rPr b="0" lang="de-DE" sz="1590" spc="-1" strike="noStrike">
                <a:solidFill>
                  <a:srgbClr val="ffffff"/>
                </a:solidFill>
                <a:latin typeface="Arial"/>
                <a:ea typeface="DejaVu Sans"/>
              </a:rPr>
              <a:t>Your data can be used for new research as well as for replications.</a:t>
            </a:r>
            <a:b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Data are comprehensibly described with relevant attributes, </a:t>
            </a: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domain-relevant standards, </a:t>
            </a:r>
            <a:r>
              <a:rPr b="0" lang="de-DE" sz="1590" spc="-1" strike="noStrike">
                <a:solidFill>
                  <a:srgbClr val="ffffff"/>
                </a:solidFill>
                <a:latin typeface="Arial"/>
                <a:ea typeface="DejaVu Sans"/>
              </a:rPr>
              <a:t>	</a:t>
            </a: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open licenses, </a:t>
            </a:r>
            <a:endParaRPr b="0" lang="de-DE" sz="1590" spc="-1" strike="noStrike">
              <a:latin typeface="Arial"/>
            </a:endParaRPr>
          </a:p>
          <a:p>
            <a:pPr marL="272160" indent="-271440">
              <a:lnSpc>
                <a:spcPts val="1667"/>
              </a:lnSpc>
              <a:buClr>
                <a:srgbClr val="ffffff"/>
              </a:buClr>
              <a:buFont typeface="Arial"/>
              <a:buChar char="•"/>
            </a:pPr>
            <a:r>
              <a:rPr b="0" lang="de-DE" sz="1590" spc="-1" strike="noStrike">
                <a:solidFill>
                  <a:srgbClr val="ffffff"/>
                </a:solidFill>
                <a:latin typeface="Arial"/>
                <a:ea typeface="DejaVu Sans"/>
              </a:rPr>
              <a:t>provenance</a:t>
            </a:r>
            <a:endParaRPr b="0" lang="de-DE" sz="1590" spc="-1" strike="noStrike">
              <a:latin typeface="Arial"/>
            </a:endParaRPr>
          </a:p>
        </p:txBody>
      </p:sp>
      <p:sp>
        <p:nvSpPr>
          <p:cNvPr id="272" name="CustomShape 5"/>
          <p:cNvSpPr/>
          <p:nvPr/>
        </p:nvSpPr>
        <p:spPr>
          <a:xfrm>
            <a:off x="1839960" y="371880"/>
            <a:ext cx="4770000" cy="853560"/>
          </a:xfrm>
          <a:prstGeom prst="rect">
            <a:avLst/>
          </a:prstGeom>
          <a:noFill/>
          <a:ln>
            <a:noFill/>
          </a:ln>
        </p:spPr>
        <p:style>
          <a:lnRef idx="0"/>
          <a:fillRef idx="0"/>
          <a:effectRef idx="0"/>
          <a:fontRef idx="minor"/>
        </p:style>
        <p:txBody>
          <a:bodyPr lIns="0" rIns="0" tIns="0" bIns="0">
            <a:noAutofit/>
          </a:bodyPr>
          <a:p>
            <a:pPr>
              <a:lnSpc>
                <a:spcPct val="100000"/>
              </a:lnSpc>
            </a:pPr>
            <a:r>
              <a:rPr b="1" lang="de-DE" sz="1750" spc="-1" strike="noStrike">
                <a:solidFill>
                  <a:srgbClr val="000000"/>
                </a:solidFill>
                <a:latin typeface="Arial"/>
                <a:ea typeface="DejaVu Sans"/>
              </a:rPr>
              <a:t>FAIR Data Principles</a:t>
            </a:r>
            <a:endParaRPr b="0" lang="de-DE" sz="1750" spc="-1" strike="noStrike">
              <a:latin typeface="Arial"/>
            </a:endParaRPr>
          </a:p>
        </p:txBody>
      </p:sp>
      <p:sp>
        <p:nvSpPr>
          <p:cNvPr id="273" name="TextShape 6"/>
          <p:cNvSpPr txBox="1"/>
          <p:nvPr/>
        </p:nvSpPr>
        <p:spPr>
          <a:xfrm>
            <a:off x="379080" y="4781880"/>
            <a:ext cx="7883640" cy="273600"/>
          </a:xfrm>
          <a:prstGeom prst="rect">
            <a:avLst/>
          </a:prstGeom>
          <a:noFill/>
          <a:ln>
            <a:noFill/>
          </a:ln>
        </p:spPr>
        <p:txBody>
          <a:bodyPr anchor="ctr">
            <a:noAutofit/>
          </a:bodyPr>
          <a:p>
            <a:pPr>
              <a:lnSpc>
                <a:spcPct val="100000"/>
              </a:lnSpc>
            </a:pPr>
            <a:r>
              <a:rPr b="0" lang="de-DE" sz="1050" spc="-1" strike="noStrike">
                <a:solidFill>
                  <a:srgbClr val="9d9d9d"/>
                </a:solidFill>
                <a:latin typeface="Arial"/>
              </a:rPr>
              <a:t>Open Research Data 2025-02-10</a:t>
            </a:r>
            <a:endParaRPr b="0" lang="de-DE" sz="1050" spc="-1" strike="noStrike">
              <a:latin typeface="Times New Roman"/>
            </a:endParaRPr>
          </a:p>
        </p:txBody>
      </p:sp>
    </p:spTree>
  </p:cSld>
  <mc:AlternateContent>
    <mc:Choice Requires="p14">
      <p:transition spd="slow" p14:dur="2000"/>
    </mc:Choice>
    <mc:Fallback>
      <p:transition spd="slow"/>
    </mc:Fallback>
  </mc:AlternateContent>
  <p:timing>
    <p:tnLst>
      <p:par>
        <p:cTn id="25" dur="indefinite" restart="never" nodeType="tmRoot">
          <p:childTnLst>
            <p:seq>
              <p:cTn id="26" dur="indefinite"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4" name="CustomShape 1"/>
          <p:cNvSpPr/>
          <p:nvPr/>
        </p:nvSpPr>
        <p:spPr>
          <a:xfrm>
            <a:off x="2088000" y="112320"/>
            <a:ext cx="6171120" cy="857880"/>
          </a:xfrm>
          <a:prstGeom prst="rect">
            <a:avLst/>
          </a:prstGeom>
          <a:noFill/>
          <a:ln>
            <a:noFill/>
          </a:ln>
        </p:spPr>
        <p:style>
          <a:lnRef idx="0"/>
          <a:fillRef idx="0"/>
          <a:effectRef idx="0"/>
          <a:fontRef idx="minor"/>
        </p:style>
        <p:txBody>
          <a:bodyPr lIns="0" rIns="0" tIns="0" bIns="0" anchor="ctr">
            <a:noAutofit/>
          </a:bodyPr>
          <a:p>
            <a:pPr>
              <a:lnSpc>
                <a:spcPct val="90000"/>
              </a:lnSpc>
            </a:pPr>
            <a:r>
              <a:rPr b="1" lang="de-DE" sz="1700" spc="-1" strike="noStrike">
                <a:solidFill>
                  <a:srgbClr val="000000"/>
                </a:solidFill>
                <a:latin typeface="Arial"/>
                <a:ea typeface="DejaVu Sans"/>
              </a:rPr>
              <a:t>Finding </a:t>
            </a:r>
            <a:r>
              <a:rPr b="1" lang="de-DE" sz="1700" spc="-1" strike="noStrike">
                <a:solidFill>
                  <a:srgbClr val="000000"/>
                </a:solidFill>
                <a:latin typeface="Arial"/>
                <a:ea typeface="DejaVu Sans"/>
              </a:rPr>
              <a:t>data</a:t>
            </a:r>
            <a:endParaRPr b="0" lang="de-DE" sz="1700" spc="-1" strike="noStrike">
              <a:latin typeface="Arial"/>
            </a:endParaRPr>
          </a:p>
        </p:txBody>
      </p:sp>
      <p:sp>
        <p:nvSpPr>
          <p:cNvPr id="275" name="CustomShape 2"/>
          <p:cNvSpPr/>
          <p:nvPr/>
        </p:nvSpPr>
        <p:spPr>
          <a:xfrm>
            <a:off x="1314360" y="4658400"/>
            <a:ext cx="968400" cy="310680"/>
          </a:xfrm>
          <a:prstGeom prst="rect">
            <a:avLst/>
          </a:prstGeom>
          <a:noFill/>
          <a:ln>
            <a:noFill/>
          </a:ln>
        </p:spPr>
        <p:style>
          <a:lnRef idx="0"/>
          <a:fillRef idx="0"/>
          <a:effectRef idx="0"/>
          <a:fontRef idx="minor"/>
        </p:style>
        <p:txBody>
          <a:bodyPr lIns="71280" rIns="71280" tIns="35640" bIns="35640">
            <a:noAutofit/>
          </a:bodyPr>
          <a:p>
            <a:pPr>
              <a:lnSpc>
                <a:spcPct val="100000"/>
              </a:lnSpc>
            </a:pPr>
            <a:fld id="{E109F453-44AF-4F01-8078-1B022CC33A86}" type="slidenum">
              <a:rPr b="0" lang="de-DE" sz="1430" spc="-1" strike="noStrike">
                <a:solidFill>
                  <a:srgbClr val="000000"/>
                </a:solidFill>
                <a:latin typeface="Arial"/>
                <a:ea typeface="DejaVu Sans"/>
              </a:rPr>
              <a:t>7</a:t>
            </a:fld>
            <a:endParaRPr b="0" lang="de-DE" sz="1430" spc="-1" strike="noStrike">
              <a:latin typeface="Arial"/>
            </a:endParaRPr>
          </a:p>
        </p:txBody>
      </p:sp>
      <p:pic>
        <p:nvPicPr>
          <p:cNvPr id="276" name="Grafik 3" descr=""/>
          <p:cNvPicPr/>
          <p:nvPr/>
        </p:nvPicPr>
        <p:blipFill>
          <a:blip r:embed="rId1"/>
          <a:stretch/>
        </p:blipFill>
        <p:spPr>
          <a:xfrm>
            <a:off x="1314360" y="1228320"/>
            <a:ext cx="2733840" cy="1660680"/>
          </a:xfrm>
          <a:prstGeom prst="rect">
            <a:avLst/>
          </a:prstGeom>
          <a:ln>
            <a:noFill/>
          </a:ln>
        </p:spPr>
      </p:pic>
      <p:pic>
        <p:nvPicPr>
          <p:cNvPr id="277" name="Grafik 4" descr=""/>
          <p:cNvPicPr/>
          <p:nvPr/>
        </p:nvPicPr>
        <p:blipFill>
          <a:blip r:embed="rId2"/>
          <a:stretch/>
        </p:blipFill>
        <p:spPr>
          <a:xfrm>
            <a:off x="4743360" y="1313640"/>
            <a:ext cx="2980080" cy="1728360"/>
          </a:xfrm>
          <a:prstGeom prst="rect">
            <a:avLst/>
          </a:prstGeom>
          <a:ln>
            <a:noFill/>
          </a:ln>
        </p:spPr>
      </p:pic>
      <p:sp>
        <p:nvSpPr>
          <p:cNvPr id="278" name="CustomShape 3"/>
          <p:cNvSpPr/>
          <p:nvPr/>
        </p:nvSpPr>
        <p:spPr>
          <a:xfrm>
            <a:off x="1314360" y="3148200"/>
            <a:ext cx="2798640" cy="289080"/>
          </a:xfrm>
          <a:prstGeom prst="rect">
            <a:avLst/>
          </a:prstGeom>
          <a:noFill/>
          <a:ln>
            <a:noFill/>
          </a:ln>
        </p:spPr>
        <p:style>
          <a:lnRef idx="0"/>
          <a:fillRef idx="0"/>
          <a:effectRef idx="0"/>
          <a:fontRef idx="minor"/>
        </p:style>
        <p:txBody>
          <a:bodyPr lIns="71280" rIns="71280" tIns="35640" bIns="35640">
            <a:spAutoFit/>
          </a:bodyPr>
          <a:p>
            <a:pPr>
              <a:lnSpc>
                <a:spcPct val="100000"/>
              </a:lnSpc>
            </a:pPr>
            <a:r>
              <a:rPr b="0" lang="de-DE" sz="1430" spc="-1" strike="noStrike" u="sng">
                <a:solidFill>
                  <a:srgbClr val="009bd3"/>
                </a:solidFill>
                <a:uFillTx/>
                <a:latin typeface="Arial"/>
                <a:ea typeface="DejaVu Sans"/>
                <a:hlinkClick r:id="rId3"/>
              </a:rPr>
              <a:t>https://www.re3data.org/</a:t>
            </a:r>
            <a:r>
              <a:rPr b="0" lang="de-DE" sz="1430" spc="-1" strike="noStrike">
                <a:solidFill>
                  <a:srgbClr val="000000"/>
                </a:solidFill>
                <a:latin typeface="Arial"/>
                <a:ea typeface="DejaVu Sans"/>
              </a:rPr>
              <a:t> </a:t>
            </a:r>
            <a:endParaRPr b="0" lang="de-DE" sz="1430" spc="-1" strike="noStrike">
              <a:latin typeface="Arial"/>
            </a:endParaRPr>
          </a:p>
        </p:txBody>
      </p:sp>
      <p:sp>
        <p:nvSpPr>
          <p:cNvPr id="279" name="CustomShape 4"/>
          <p:cNvSpPr/>
          <p:nvPr/>
        </p:nvSpPr>
        <p:spPr>
          <a:xfrm>
            <a:off x="4914720" y="3114720"/>
            <a:ext cx="1942560" cy="289080"/>
          </a:xfrm>
          <a:prstGeom prst="rect">
            <a:avLst/>
          </a:prstGeom>
          <a:noFill/>
          <a:ln>
            <a:noFill/>
          </a:ln>
        </p:spPr>
        <p:style>
          <a:lnRef idx="0"/>
          <a:fillRef idx="0"/>
          <a:effectRef idx="0"/>
          <a:fontRef idx="minor"/>
        </p:style>
        <p:txBody>
          <a:bodyPr lIns="71280" rIns="71280" tIns="35640" bIns="35640">
            <a:spAutoFit/>
          </a:bodyPr>
          <a:p>
            <a:pPr>
              <a:lnSpc>
                <a:spcPct val="100000"/>
              </a:lnSpc>
            </a:pPr>
            <a:r>
              <a:rPr b="0" lang="de-DE" sz="1430" spc="-1" strike="noStrike" u="sng">
                <a:solidFill>
                  <a:srgbClr val="009bd3"/>
                </a:solidFill>
                <a:uFillTx/>
                <a:latin typeface="Arial"/>
                <a:ea typeface="DejaVu Sans"/>
                <a:hlinkClick r:id="rId4"/>
              </a:rPr>
              <a:t>https://fairsharing.org/</a:t>
            </a:r>
            <a:r>
              <a:rPr b="0" lang="de-DE" sz="1430" spc="-1" strike="noStrike">
                <a:solidFill>
                  <a:srgbClr val="000000"/>
                </a:solidFill>
                <a:latin typeface="Arial"/>
                <a:ea typeface="DejaVu Sans"/>
              </a:rPr>
              <a:t> </a:t>
            </a:r>
            <a:endParaRPr b="0" lang="de-DE" sz="1430" spc="-1" strike="noStrike">
              <a:latin typeface="Arial"/>
            </a:endParaRPr>
          </a:p>
        </p:txBody>
      </p:sp>
      <p:sp>
        <p:nvSpPr>
          <p:cNvPr id="280" name="CustomShape 5"/>
          <p:cNvSpPr/>
          <p:nvPr/>
        </p:nvSpPr>
        <p:spPr>
          <a:xfrm>
            <a:off x="1314360" y="3499560"/>
            <a:ext cx="5771520" cy="1158840"/>
          </a:xfrm>
          <a:prstGeom prst="rect">
            <a:avLst/>
          </a:prstGeom>
          <a:noFill/>
          <a:ln>
            <a:noFill/>
          </a:ln>
        </p:spPr>
        <p:style>
          <a:lnRef idx="0"/>
          <a:fillRef idx="0"/>
          <a:effectRef idx="0"/>
          <a:fontRef idx="minor"/>
        </p:style>
        <p:txBody>
          <a:bodyPr lIns="71280" rIns="71280" tIns="35640" bIns="35640">
            <a:spAutoFit/>
          </a:bodyPr>
          <a:p>
            <a:pPr>
              <a:lnSpc>
                <a:spcPct val="100000"/>
              </a:lnSpc>
            </a:pPr>
            <a:r>
              <a:rPr b="0" lang="de-DE" sz="1430" spc="-1" strike="noStrike">
                <a:solidFill>
                  <a:srgbClr val="000000"/>
                </a:solidFill>
                <a:latin typeface="Arial"/>
                <a:ea typeface="DejaVu Sans"/>
              </a:rPr>
              <a:t>Publisher Guidelines</a:t>
            </a:r>
            <a:endParaRPr b="0" lang="de-DE" sz="1430" spc="-1" strike="noStrike">
              <a:latin typeface="Arial"/>
            </a:endParaRPr>
          </a:p>
          <a:p>
            <a:pPr marL="226800" indent="-226080">
              <a:lnSpc>
                <a:spcPct val="100000"/>
              </a:lnSpc>
              <a:buClr>
                <a:srgbClr val="000000"/>
              </a:buClr>
              <a:buFont typeface="Arial"/>
              <a:buChar char="•"/>
            </a:pPr>
            <a:r>
              <a:rPr b="0" lang="de-DE" sz="1430" spc="-1" strike="noStrike" u="sng">
                <a:solidFill>
                  <a:srgbClr val="009bd3"/>
                </a:solidFill>
                <a:uFillTx/>
                <a:latin typeface="Arial"/>
                <a:ea typeface="DejaVu Sans"/>
                <a:hlinkClick r:id="rId5"/>
              </a:rPr>
              <a:t>https://www.nature.com/sdata/policies/repositories</a:t>
            </a:r>
            <a:endParaRPr b="0" lang="de-DE" sz="1430" spc="-1" strike="noStrike">
              <a:latin typeface="Arial"/>
            </a:endParaRPr>
          </a:p>
          <a:p>
            <a:pPr marL="226800" indent="-226080">
              <a:lnSpc>
                <a:spcPct val="100000"/>
              </a:lnSpc>
              <a:buClr>
                <a:srgbClr val="000000"/>
              </a:buClr>
              <a:buFont typeface="Arial"/>
              <a:buChar char="•"/>
            </a:pPr>
            <a:r>
              <a:rPr b="0" lang="de-DE" sz="1430" spc="-1" strike="noStrike" u="sng">
                <a:solidFill>
                  <a:srgbClr val="009bd3"/>
                </a:solidFill>
                <a:uFillTx/>
                <a:latin typeface="Arial"/>
                <a:ea typeface="DejaVu Sans"/>
                <a:hlinkClick r:id="rId6"/>
              </a:rPr>
              <a:t>https://journals.plos.org/plosone/s/recommended-repositories</a:t>
            </a:r>
            <a:endParaRPr b="0" lang="de-DE" sz="1430" spc="-1" strike="noStrike">
              <a:latin typeface="Arial"/>
            </a:endParaRPr>
          </a:p>
          <a:p>
            <a:pPr marL="226800" indent="-226080">
              <a:lnSpc>
                <a:spcPct val="100000"/>
              </a:lnSpc>
              <a:buClr>
                <a:srgbClr val="000000"/>
              </a:buClr>
              <a:buFont typeface="Arial"/>
              <a:buChar char="•"/>
            </a:pPr>
            <a:r>
              <a:rPr b="0" lang="de-DE" sz="1430" spc="-1" strike="noStrike" u="sng">
                <a:solidFill>
                  <a:srgbClr val="009bd3"/>
                </a:solidFill>
                <a:uFillTx/>
                <a:latin typeface="Arial"/>
                <a:ea typeface="DejaVu Sans"/>
                <a:hlinkClick r:id="rId7"/>
              </a:rPr>
              <a:t>https://www.springernature.com/gp/authors/research-data-policy/recommended-repositories</a:t>
            </a:r>
            <a:r>
              <a:rPr b="0" lang="de-DE" sz="1430" spc="-1" strike="noStrike">
                <a:solidFill>
                  <a:srgbClr val="000000"/>
                </a:solidFill>
                <a:latin typeface="Arial"/>
                <a:ea typeface="DejaVu Sans"/>
              </a:rPr>
              <a:t> </a:t>
            </a:r>
            <a:endParaRPr b="0" lang="de-DE" sz="1430" spc="-1" strike="noStrike">
              <a:latin typeface="Arial"/>
            </a:endParaRPr>
          </a:p>
        </p:txBody>
      </p:sp>
    </p:spTree>
  </p:cSld>
  <mc:AlternateContent>
    <mc:Choice Requires="p14">
      <p:transition spd="slow" p14:dur="2000"/>
    </mc:Choice>
    <mc:Fallback>
      <p:transition spd="slow"/>
    </mc:Fallback>
  </mc:AlternateContent>
  <p:timing>
    <p:tnLst>
      <p:par>
        <p:cTn id="27" dur="indefinite" restart="never" nodeType="tmRoot">
          <p:childTnLst>
            <p:seq>
              <p:cTn id="28" dur="indefinite"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1" name="TextShape 1"/>
          <p:cNvSpPr txBox="1"/>
          <p:nvPr/>
        </p:nvSpPr>
        <p:spPr>
          <a:xfrm>
            <a:off x="2535840" y="278640"/>
            <a:ext cx="6171840" cy="263520"/>
          </a:xfrm>
          <a:prstGeom prst="rect">
            <a:avLst/>
          </a:prstGeom>
          <a:noFill/>
          <a:ln>
            <a:noFill/>
          </a:ln>
        </p:spPr>
        <p:txBody>
          <a:bodyPr lIns="0" rIns="0" tIns="0" bIns="0" anchor="ctr">
            <a:noAutofit/>
          </a:bodyPr>
          <a:p>
            <a:pPr>
              <a:lnSpc>
                <a:spcPct val="100000"/>
              </a:lnSpc>
            </a:pPr>
            <a:r>
              <a:rPr b="1" lang="cs-CZ" sz="1910" spc="-1" strike="noStrike">
                <a:solidFill>
                  <a:srgbClr val="000000"/>
                </a:solidFill>
                <a:latin typeface="Arial"/>
                <a:ea typeface="Microsoft YaHei"/>
              </a:rPr>
              <a:t>Re3Data</a:t>
            </a:r>
            <a:endParaRPr b="0" lang="cs-CZ" sz="1910" spc="-1" strike="noStrike">
              <a:solidFill>
                <a:srgbClr val="000000"/>
              </a:solidFill>
              <a:latin typeface="Arial"/>
            </a:endParaRPr>
          </a:p>
        </p:txBody>
      </p:sp>
      <p:pic>
        <p:nvPicPr>
          <p:cNvPr id="282" name="Grafik 5" descr=""/>
          <p:cNvPicPr/>
          <p:nvPr/>
        </p:nvPicPr>
        <p:blipFill>
          <a:blip r:embed="rId1"/>
          <a:stretch/>
        </p:blipFill>
        <p:spPr>
          <a:xfrm>
            <a:off x="2400480" y="1783440"/>
            <a:ext cx="4050000" cy="1190160"/>
          </a:xfrm>
          <a:prstGeom prst="rect">
            <a:avLst/>
          </a:prstGeom>
          <a:ln>
            <a:noFill/>
          </a:ln>
        </p:spPr>
      </p:pic>
    </p:spTree>
  </p:cSld>
  <mc:AlternateContent>
    <mc:Choice Requires="p14">
      <p:transition spd="slow" p14:dur="2000"/>
    </mc:Choice>
    <mc:Fallback>
      <p:transition spd="slow"/>
    </mc:Fallback>
  </mc:AlternateContent>
  <p:timing>
    <p:tnLst>
      <p:par>
        <p:cTn id="29" dur="indefinite" restart="never" nodeType="tmRoot">
          <p:childTnLst>
            <p:seq>
              <p:cTn id="30" dur="indefinite"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83" name="Grafik 5" descr=""/>
          <p:cNvPicPr/>
          <p:nvPr/>
        </p:nvPicPr>
        <p:blipFill>
          <a:blip r:embed="rId1"/>
          <a:stretch/>
        </p:blipFill>
        <p:spPr>
          <a:xfrm>
            <a:off x="1838880" y="231840"/>
            <a:ext cx="5465880" cy="4679280"/>
          </a:xfrm>
          <a:prstGeom prst="rect">
            <a:avLst/>
          </a:prstGeom>
          <a:ln>
            <a:noFill/>
          </a:ln>
        </p:spPr>
      </p:pic>
    </p:spTree>
  </p:cSld>
  <mc:AlternateContent>
    <mc:Choice Requires="p14">
      <p:transition spd="slow" p14:dur="2000"/>
    </mc:Choice>
    <mc:Fallback>
      <p:transition spd="slow"/>
    </mc:Fallback>
  </mc:AlternateContent>
  <p:timing>
    <p:tnLst>
      <p:par>
        <p:cTn id="31" dur="indefinite" restart="never" nodeType="tmRoot">
          <p:childTnLst>
            <p:seq>
              <p:cTn id="32" dur="indefinite"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84" name="Grafik 10" descr=""/>
          <p:cNvPicPr/>
          <p:nvPr/>
        </p:nvPicPr>
        <p:blipFill>
          <a:blip r:embed="rId1"/>
          <a:srcRect l="0" t="13448" r="-103" b="192"/>
          <a:stretch/>
        </p:blipFill>
        <p:spPr>
          <a:xfrm>
            <a:off x="3240" y="645120"/>
            <a:ext cx="9299520" cy="4293000"/>
          </a:xfrm>
          <a:prstGeom prst="rect">
            <a:avLst/>
          </a:prstGeom>
          <a:ln>
            <a:noFill/>
          </a:ln>
        </p:spPr>
      </p:pic>
    </p:spTree>
  </p:cSld>
  <mc:AlternateContent>
    <mc:Choice Requires="p14">
      <p:transition spd="slow" p14:dur="2000"/>
    </mc:Choice>
    <mc:Fallback>
      <p:transition spd="slow"/>
    </mc:Fallback>
  </mc:AlternateContent>
  <p:timing>
    <p:tnLst>
      <p:par>
        <p:cTn id="33" dur="indefinite" restart="never" nodeType="tmRoot">
          <p:childTnLst>
            <p:seq>
              <p:cTn id="34" dur="indefinite"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5" name="TextShape 1"/>
          <p:cNvSpPr txBox="1"/>
          <p:nvPr/>
        </p:nvSpPr>
        <p:spPr>
          <a:xfrm>
            <a:off x="379080" y="4781880"/>
            <a:ext cx="7883640" cy="273600"/>
          </a:xfrm>
          <a:prstGeom prst="rect">
            <a:avLst/>
          </a:prstGeom>
          <a:noFill/>
          <a:ln>
            <a:noFill/>
          </a:ln>
        </p:spPr>
        <p:txBody>
          <a:bodyPr anchor="ctr">
            <a:noAutofit/>
          </a:bodyPr>
          <a:p>
            <a:endParaRPr b="0" lang="de-DE" sz="2400" spc="-1" strike="noStrike">
              <a:latin typeface="Times New Roman"/>
            </a:endParaRPr>
          </a:p>
        </p:txBody>
      </p:sp>
      <p:sp>
        <p:nvSpPr>
          <p:cNvPr id="286" name="CustomShape 2"/>
          <p:cNvSpPr/>
          <p:nvPr/>
        </p:nvSpPr>
        <p:spPr>
          <a:xfrm>
            <a:off x="3506760" y="4483440"/>
            <a:ext cx="2446920" cy="178920"/>
          </a:xfrm>
          <a:prstGeom prst="rect">
            <a:avLst/>
          </a:prstGeom>
          <a:noFill/>
          <a:ln>
            <a:noFill/>
          </a:ln>
        </p:spPr>
        <p:style>
          <a:lnRef idx="0"/>
          <a:fillRef idx="0"/>
          <a:effectRef idx="0"/>
          <a:fontRef idx="minor"/>
        </p:style>
        <p:txBody>
          <a:bodyPr lIns="90000" rIns="90000" tIns="45000" bIns="45000">
            <a:noAutofit/>
          </a:bodyPr>
          <a:p>
            <a:pPr>
              <a:lnSpc>
                <a:spcPct val="100000"/>
              </a:lnSpc>
            </a:pPr>
            <a:r>
              <a:rPr b="0" i="1" lang="de-DE" sz="600" spc="-1" strike="noStrike">
                <a:solidFill>
                  <a:srgbClr val="000000"/>
                </a:solidFill>
                <a:latin typeface="Arial"/>
                <a:ea typeface="DejaVu Sans"/>
              </a:rPr>
              <a:t>Picture: Ainsley Seago.</a:t>
            </a:r>
            <a:r>
              <a:rPr b="0" lang="de-DE" sz="600" spc="-1" strike="noStrike">
                <a:solidFill>
                  <a:srgbClr val="000000"/>
                </a:solidFill>
                <a:latin typeface="Arial"/>
                <a:ea typeface="DejaVu Sans"/>
              </a:rPr>
              <a:t> doi:10.1371/journal.pbio.1001779.g001</a:t>
            </a:r>
            <a:endParaRPr b="0" lang="de-DE" sz="600" spc="-1" strike="noStrike">
              <a:latin typeface="Arial"/>
            </a:endParaRPr>
          </a:p>
        </p:txBody>
      </p:sp>
      <p:pic>
        <p:nvPicPr>
          <p:cNvPr id="287" name="Grafik 4" descr=""/>
          <p:cNvPicPr/>
          <p:nvPr/>
        </p:nvPicPr>
        <p:blipFill>
          <a:blip r:embed="rId1"/>
          <a:stretch/>
        </p:blipFill>
        <p:spPr>
          <a:xfrm>
            <a:off x="2265840" y="1217880"/>
            <a:ext cx="4272120" cy="3270960"/>
          </a:xfrm>
          <a:prstGeom prst="rect">
            <a:avLst/>
          </a:prstGeom>
          <a:ln>
            <a:noFill/>
          </a:ln>
        </p:spPr>
      </p:pic>
      <p:sp>
        <p:nvSpPr>
          <p:cNvPr id="288" name="CustomShape 3"/>
          <p:cNvSpPr/>
          <p:nvPr/>
        </p:nvSpPr>
        <p:spPr>
          <a:xfrm>
            <a:off x="2088000" y="112320"/>
            <a:ext cx="6171120" cy="857880"/>
          </a:xfrm>
          <a:prstGeom prst="rect">
            <a:avLst/>
          </a:prstGeom>
          <a:noFill/>
          <a:ln>
            <a:noFill/>
          </a:ln>
        </p:spPr>
        <p:style>
          <a:lnRef idx="0"/>
          <a:fillRef idx="0"/>
          <a:effectRef idx="0"/>
          <a:fontRef idx="minor"/>
        </p:style>
        <p:txBody>
          <a:bodyPr lIns="0" rIns="0" tIns="0" bIns="0" anchor="ctr">
            <a:noAutofit/>
          </a:bodyPr>
          <a:p>
            <a:pPr>
              <a:lnSpc>
                <a:spcPct val="90000"/>
              </a:lnSpc>
            </a:pPr>
            <a:r>
              <a:rPr b="1" lang="de-DE" sz="1700" spc="-1" strike="noStrike">
                <a:solidFill>
                  <a:srgbClr val="000000"/>
                </a:solidFill>
                <a:latin typeface="Arial"/>
              </a:rPr>
              <a:t>Publishing data</a:t>
            </a:r>
            <a:endParaRPr b="0" lang="de-DE" sz="1700" spc="-1" strike="noStrike">
              <a:latin typeface="Arial"/>
            </a:endParaRPr>
          </a:p>
        </p:txBody>
      </p:sp>
    </p:spTree>
  </p:cSld>
  <mc:AlternateContent>
    <mc:Choice Requires="p14">
      <p:transition spd="slow" p14:dur="2000"/>
    </mc:Choice>
    <mc:Fallback>
      <p:transition spd="slow"/>
    </mc:Fallback>
  </mc:AlternateContent>
  <p:timing>
    <p:tnLst>
      <p:par>
        <p:cTn id="35" dur="indefinite" restart="never" nodeType="tmRoot">
          <p:childTnLst>
            <p:seq>
              <p:cTn id="36" dur="indefinite"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9" name="CustomShape 1"/>
          <p:cNvSpPr/>
          <p:nvPr/>
        </p:nvSpPr>
        <p:spPr>
          <a:xfrm>
            <a:off x="1485720" y="205200"/>
            <a:ext cx="6171120" cy="857880"/>
          </a:xfrm>
          <a:prstGeom prst="rect">
            <a:avLst/>
          </a:prstGeom>
          <a:noFill/>
          <a:ln>
            <a:noFill/>
          </a:ln>
        </p:spPr>
        <p:style>
          <a:lnRef idx="0"/>
          <a:fillRef idx="0"/>
          <a:effectRef idx="0"/>
          <a:fontRef idx="minor"/>
        </p:style>
      </p:sp>
      <p:sp>
        <p:nvSpPr>
          <p:cNvPr id="290" name="CustomShape 2"/>
          <p:cNvSpPr/>
          <p:nvPr/>
        </p:nvSpPr>
        <p:spPr>
          <a:xfrm>
            <a:off x="1314360" y="4658400"/>
            <a:ext cx="968400" cy="310680"/>
          </a:xfrm>
          <a:prstGeom prst="rect">
            <a:avLst/>
          </a:prstGeom>
          <a:noFill/>
          <a:ln>
            <a:noFill/>
          </a:ln>
        </p:spPr>
        <p:style>
          <a:lnRef idx="0"/>
          <a:fillRef idx="0"/>
          <a:effectRef idx="0"/>
          <a:fontRef idx="minor"/>
        </p:style>
        <p:txBody>
          <a:bodyPr lIns="71280" rIns="71280" tIns="35640" bIns="35640">
            <a:noAutofit/>
          </a:bodyPr>
          <a:p>
            <a:pPr>
              <a:lnSpc>
                <a:spcPct val="100000"/>
              </a:lnSpc>
            </a:pPr>
            <a:fld id="{95B5A241-B244-46BE-B0B7-244D26FAC8A5}" type="slidenum">
              <a:rPr b="0" lang="de-DE" sz="1430" spc="-1" strike="noStrike">
                <a:solidFill>
                  <a:srgbClr val="000000"/>
                </a:solidFill>
                <a:latin typeface="Arial"/>
                <a:ea typeface="DejaVu Sans"/>
              </a:rPr>
              <a:t>7</a:t>
            </a:fld>
            <a:endParaRPr b="0" lang="de-DE" sz="1430" spc="-1" strike="noStrike">
              <a:latin typeface="Arial"/>
            </a:endParaRPr>
          </a:p>
        </p:txBody>
      </p:sp>
      <p:pic>
        <p:nvPicPr>
          <p:cNvPr id="291" name="Grafik 3" descr=""/>
          <p:cNvPicPr/>
          <p:nvPr/>
        </p:nvPicPr>
        <p:blipFill>
          <a:blip r:embed="rId1"/>
          <a:stretch/>
        </p:blipFill>
        <p:spPr>
          <a:xfrm>
            <a:off x="1229040" y="18720"/>
            <a:ext cx="6684480" cy="5013360"/>
          </a:xfrm>
          <a:prstGeom prst="rect">
            <a:avLst/>
          </a:prstGeom>
          <a:ln>
            <a:noFill/>
          </a:ln>
        </p:spPr>
      </p:pic>
      <p:sp>
        <p:nvSpPr>
          <p:cNvPr id="292" name="CustomShape 3"/>
          <p:cNvSpPr/>
          <p:nvPr/>
        </p:nvSpPr>
        <p:spPr>
          <a:xfrm>
            <a:off x="4017600" y="4779720"/>
            <a:ext cx="3929040" cy="313560"/>
          </a:xfrm>
          <a:prstGeom prst="rect">
            <a:avLst/>
          </a:prstGeom>
          <a:noFill/>
          <a:ln>
            <a:noFill/>
          </a:ln>
        </p:spPr>
        <p:style>
          <a:lnRef idx="0"/>
          <a:fillRef idx="0"/>
          <a:effectRef idx="0"/>
          <a:fontRef idx="minor"/>
        </p:style>
        <p:txBody>
          <a:bodyPr lIns="71280" rIns="71280" tIns="35640" bIns="35640">
            <a:spAutoFit/>
          </a:bodyPr>
          <a:p>
            <a:pPr>
              <a:lnSpc>
                <a:spcPct val="100000"/>
              </a:lnSpc>
            </a:pPr>
            <a:r>
              <a:rPr b="0" lang="de-DE" sz="800" spc="-1" strike="noStrike">
                <a:solidFill>
                  <a:srgbClr val="000000"/>
                </a:solidFill>
                <a:latin typeface="Arial"/>
                <a:ea typeface="DejaVu Sans"/>
              </a:rPr>
              <a:t>Slide adapted from: N. Jareborg (2019), „Data management and repositories“, </a:t>
            </a:r>
            <a:r>
              <a:rPr b="0" lang="de-DE" sz="800" spc="-1" strike="noStrike" u="sng">
                <a:solidFill>
                  <a:srgbClr val="009bd3"/>
                </a:solidFill>
                <a:uFillTx/>
                <a:latin typeface="Arial"/>
                <a:ea typeface="DejaVu Sans"/>
                <a:hlinkClick r:id="rId2"/>
              </a:rPr>
              <a:t>https://player.slideplayer.com/105/17629367/</a:t>
            </a:r>
            <a:r>
              <a:rPr b="0" lang="de-DE" sz="800" spc="-1" strike="noStrike">
                <a:solidFill>
                  <a:srgbClr val="000000"/>
                </a:solidFill>
                <a:latin typeface="Arial"/>
                <a:ea typeface="DejaVu Sans"/>
              </a:rPr>
              <a:t>. </a:t>
            </a:r>
            <a:endParaRPr b="0" lang="de-DE" sz="800" spc="-1" strike="noStrike">
              <a:latin typeface="Arial"/>
            </a:endParaRPr>
          </a:p>
        </p:txBody>
      </p:sp>
      <p:pic>
        <p:nvPicPr>
          <p:cNvPr id="293" name="Grafik 6" descr=""/>
          <p:cNvPicPr/>
          <p:nvPr/>
        </p:nvPicPr>
        <p:blipFill>
          <a:blip r:embed="rId3"/>
          <a:stretch/>
        </p:blipFill>
        <p:spPr>
          <a:xfrm>
            <a:off x="4756320" y="2806200"/>
            <a:ext cx="1661400" cy="1783080"/>
          </a:xfrm>
          <a:prstGeom prst="rect">
            <a:avLst/>
          </a:prstGeom>
          <a:ln>
            <a:noFill/>
          </a:ln>
        </p:spPr>
      </p:pic>
    </p:spTree>
  </p:cSld>
  <mc:AlternateContent>
    <mc:Choice Requires="p14">
      <p:transition spd="slow" p14:dur="2000"/>
    </mc:Choice>
    <mc:Fallback>
      <p:transition spd="slow"/>
    </mc:Fallback>
  </mc:AlternateContent>
  <p:timing>
    <p:tnLst>
      <p:par>
        <p:cTn id="37" dur="indefinite" restart="never" nodeType="tmRoot">
          <p:childTnLst>
            <p:seq>
              <p:cTn id="38" dur="indefinite"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5" name="TextShape 1"/>
          <p:cNvSpPr txBox="1"/>
          <p:nvPr/>
        </p:nvSpPr>
        <p:spPr>
          <a:xfrm>
            <a:off x="359280" y="1481040"/>
            <a:ext cx="6477480" cy="1890000"/>
          </a:xfrm>
          <a:prstGeom prst="rect">
            <a:avLst/>
          </a:prstGeom>
          <a:noFill/>
          <a:ln>
            <a:noFill/>
          </a:ln>
        </p:spPr>
        <p:txBody>
          <a:bodyPr lIns="90000" rIns="90000" tIns="45000" bIns="45000">
            <a:normAutofit/>
          </a:bodyPr>
          <a:p>
            <a:pPr>
              <a:lnSpc>
                <a:spcPts val="4601"/>
              </a:lnSpc>
            </a:pPr>
            <a:r>
              <a:rPr b="1" lang="cs-CZ" sz="2400" spc="-1" strike="noStrike">
                <a:solidFill>
                  <a:srgbClr val="ffffff"/>
                </a:solidFill>
                <a:latin typeface="Arial"/>
              </a:rPr>
              <a:t>Open Research Data</a:t>
            </a:r>
            <a:endParaRPr b="0" lang="cs-CZ" sz="2400" spc="-1" strike="noStrike">
              <a:solidFill>
                <a:srgbClr val="000000"/>
              </a:solidFill>
              <a:latin typeface="Arial"/>
            </a:endParaRPr>
          </a:p>
        </p:txBody>
      </p:sp>
      <p:sp>
        <p:nvSpPr>
          <p:cNvPr id="216" name="TextShape 2"/>
          <p:cNvSpPr txBox="1"/>
          <p:nvPr/>
        </p:nvSpPr>
        <p:spPr>
          <a:xfrm>
            <a:off x="358200" y="3321360"/>
            <a:ext cx="6476400" cy="789120"/>
          </a:xfrm>
          <a:prstGeom prst="rect">
            <a:avLst/>
          </a:prstGeom>
          <a:noFill/>
          <a:ln>
            <a:noFill/>
          </a:ln>
        </p:spPr>
        <p:txBody>
          <a:bodyPr lIns="90000" rIns="90000" tIns="45000" bIns="45000">
            <a:noAutofit/>
          </a:bodyPr>
          <a:p>
            <a:pPr>
              <a:lnSpc>
                <a:spcPts val="2200"/>
              </a:lnSpc>
            </a:pPr>
            <a:r>
              <a:rPr b="1" lang="de-DE" sz="2200" spc="-1" strike="noStrike">
                <a:solidFill>
                  <a:srgbClr val="b3bfe2"/>
                </a:solidFill>
                <a:latin typeface="Arial"/>
              </a:rPr>
              <a:t>Georg Schwesinger (UniHD)</a:t>
            </a:r>
            <a:endParaRPr b="0" lang="de-DE" sz="2200" spc="-1" strike="noStrike">
              <a:latin typeface="Arial"/>
            </a:endParaRPr>
          </a:p>
          <a:p>
            <a:pPr>
              <a:lnSpc>
                <a:spcPts val="2200"/>
              </a:lnSpc>
            </a:pPr>
            <a:endParaRPr b="0" lang="de-DE" sz="2200" spc="-1" strike="noStrike">
              <a:latin typeface="Arial"/>
            </a:endParaRPr>
          </a:p>
        </p:txBody>
      </p:sp>
      <p:sp>
        <p:nvSpPr>
          <p:cNvPr id="217" name="TextShape 3"/>
          <p:cNvSpPr txBox="1"/>
          <p:nvPr/>
        </p:nvSpPr>
        <p:spPr>
          <a:xfrm>
            <a:off x="357840" y="4286880"/>
            <a:ext cx="6474600" cy="651240"/>
          </a:xfrm>
          <a:prstGeom prst="rect">
            <a:avLst/>
          </a:prstGeom>
          <a:noFill/>
          <a:ln>
            <a:noFill/>
          </a:ln>
        </p:spPr>
        <p:txBody>
          <a:bodyPr lIns="90000" rIns="90000" tIns="45000" bIns="45000">
            <a:noAutofit/>
          </a:bodyPr>
          <a:p>
            <a:endParaRPr b="0" lang="de-DE" sz="2400" spc="-1" strike="noStrike">
              <a:latin typeface="Times New Roman"/>
            </a:endParaRPr>
          </a:p>
        </p:txBody>
      </p:sp>
      <p:pic>
        <p:nvPicPr>
          <p:cNvPr id="218" name="Immagine 1" descr=""/>
          <p:cNvPicPr/>
          <p:nvPr/>
        </p:nvPicPr>
        <p:blipFill>
          <a:blip r:embed="rId1"/>
          <a:stretch/>
        </p:blipFill>
        <p:spPr>
          <a:xfrm>
            <a:off x="6067080" y="4643280"/>
            <a:ext cx="837720" cy="294840"/>
          </a:xfrm>
          <a:prstGeom prst="rect">
            <a:avLst/>
          </a:prstGeom>
          <a:ln>
            <a:noFill/>
          </a:ln>
        </p:spPr>
      </p:pic>
    </p:spTree>
  </p:cSld>
  <mc:AlternateContent>
    <mc:Choice Requires="p14">
      <p:transition spd="slow" p14:dur="2000"/>
    </mc:Choice>
    <mc:Fallback>
      <p:transition spd="slow"/>
    </mc:Fallback>
  </mc:AlternateContent>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4" name="TextShape 1"/>
          <p:cNvSpPr txBox="1"/>
          <p:nvPr/>
        </p:nvSpPr>
        <p:spPr>
          <a:xfrm>
            <a:off x="457200" y="205200"/>
            <a:ext cx="8228520" cy="858240"/>
          </a:xfrm>
          <a:prstGeom prst="rect">
            <a:avLst/>
          </a:prstGeom>
          <a:noFill/>
          <a:ln>
            <a:noFill/>
          </a:ln>
        </p:spPr>
        <p:txBody>
          <a:bodyPr lIns="0" rIns="0" tIns="0" bIns="0" anchor="ctr">
            <a:noAutofit/>
          </a:bodyPr>
          <a:p>
            <a:endParaRPr b="0" lang="cs-CZ" sz="1800" spc="-1" strike="noStrike">
              <a:solidFill>
                <a:srgbClr val="000000"/>
              </a:solidFill>
              <a:latin typeface="Arial"/>
            </a:endParaRPr>
          </a:p>
        </p:txBody>
      </p:sp>
      <p:pic>
        <p:nvPicPr>
          <p:cNvPr id="295" name="Grafik 7" descr=""/>
          <p:cNvPicPr/>
          <p:nvPr/>
        </p:nvPicPr>
        <p:blipFill>
          <a:blip r:embed="rId1"/>
          <a:srcRect l="0" t="7779" r="1586" b="13888"/>
          <a:stretch/>
        </p:blipFill>
        <p:spPr>
          <a:xfrm>
            <a:off x="404640" y="954000"/>
            <a:ext cx="8519760" cy="3628800"/>
          </a:xfrm>
          <a:prstGeom prst="rect">
            <a:avLst/>
          </a:prstGeom>
          <a:ln>
            <a:noFill/>
          </a:ln>
        </p:spPr>
      </p:pic>
    </p:spTree>
  </p:cSld>
  <mc:AlternateContent>
    <mc:Choice Requires="p14">
      <p:transition spd="slow" p14:dur="2000"/>
    </mc:Choice>
    <mc:Fallback>
      <p:transition spd="slow"/>
    </mc:Fallback>
  </mc:AlternateContent>
  <p:timing>
    <p:tnLst>
      <p:par>
        <p:cTn id="39" dur="indefinite" restart="never" nodeType="tmRoot">
          <p:childTnLst>
            <p:seq>
              <p:cTn id="40" dur="indefinite"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96" name="Grafik 5" descr=""/>
          <p:cNvPicPr/>
          <p:nvPr/>
        </p:nvPicPr>
        <p:blipFill>
          <a:blip r:embed="rId1"/>
          <a:stretch/>
        </p:blipFill>
        <p:spPr>
          <a:xfrm>
            <a:off x="2350800" y="875160"/>
            <a:ext cx="4202640" cy="1910160"/>
          </a:xfrm>
          <a:prstGeom prst="rect">
            <a:avLst/>
          </a:prstGeom>
          <a:ln>
            <a:noFill/>
          </a:ln>
        </p:spPr>
      </p:pic>
      <p:sp>
        <p:nvSpPr>
          <p:cNvPr id="297" name="CustomShape 1"/>
          <p:cNvSpPr/>
          <p:nvPr/>
        </p:nvSpPr>
        <p:spPr>
          <a:xfrm>
            <a:off x="188280" y="3084480"/>
            <a:ext cx="8210880" cy="1582920"/>
          </a:xfrm>
          <a:prstGeom prst="rect">
            <a:avLst/>
          </a:prstGeom>
          <a:noFill/>
          <a:ln>
            <a:noFill/>
          </a:ln>
        </p:spPr>
        <p:style>
          <a:lnRef idx="0"/>
          <a:fillRef idx="0"/>
          <a:effectRef idx="0"/>
          <a:fontRef idx="minor"/>
        </p:style>
        <p:txBody>
          <a:bodyPr>
            <a:spAutoFit/>
          </a:bodyPr>
          <a:p>
            <a:pPr algn="just">
              <a:lnSpc>
                <a:spcPct val="100000"/>
              </a:lnSpc>
            </a:pPr>
            <a:r>
              <a:rPr b="0" lang="de-DE" sz="1400" spc="-1" strike="noStrike">
                <a:solidFill>
                  <a:srgbClr val="000000"/>
                </a:solidFill>
                <a:latin typeface="Arial"/>
              </a:rPr>
              <a:t>Domain-specific metadata enable more effective retrieval or specific functionalites. Data standards are implemented and data are validated against these standards. May be limited with regard to data types (e.g. OpenNeuro only accepts human-derived data). </a:t>
            </a:r>
            <a:r>
              <a:rPr b="1" lang="de-DE" sz="1400" spc="-1" strike="noStrike">
                <a:solidFill>
                  <a:srgbClr val="000000"/>
                </a:solidFill>
                <a:latin typeface="Arial"/>
              </a:rPr>
              <a:t>Optional, depending on the repository: Data curators with specific expertise supervise data publication and help preparing data for deposit.</a:t>
            </a:r>
            <a:endParaRPr b="0" lang="de-DE" sz="1400" spc="-1" strike="noStrike">
              <a:latin typeface="Arial"/>
            </a:endParaRPr>
          </a:p>
          <a:p>
            <a:pPr algn="ctr">
              <a:lnSpc>
                <a:spcPct val="100000"/>
              </a:lnSpc>
            </a:pPr>
            <a:endParaRPr b="0" lang="de-DE" sz="1400" spc="-1" strike="noStrike">
              <a:latin typeface="Arial"/>
            </a:endParaRPr>
          </a:p>
          <a:p>
            <a:pPr algn="ctr">
              <a:lnSpc>
                <a:spcPct val="100000"/>
              </a:lnSpc>
            </a:pPr>
            <a:endParaRPr b="0" lang="de-DE" sz="1400" spc="-1" strike="noStrike">
              <a:latin typeface="Arial"/>
            </a:endParaRPr>
          </a:p>
        </p:txBody>
      </p:sp>
    </p:spTree>
  </p:cSld>
  <mc:AlternateContent>
    <mc:Choice Requires="p14">
      <p:transition spd="slow" p14:dur="2000"/>
    </mc:Choice>
    <mc:Fallback>
      <p:transition spd="slow"/>
    </mc:Fallback>
  </mc:AlternateContent>
  <p:timing>
    <p:tnLst>
      <p:par>
        <p:cTn id="41" dur="indefinite" restart="never" nodeType="tmRoot">
          <p:childTnLst>
            <p:seq>
              <p:cTn id="42" dur="indefinite"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98" name="Grafik 5" descr=""/>
          <p:cNvPicPr/>
          <p:nvPr/>
        </p:nvPicPr>
        <p:blipFill>
          <a:blip r:embed="rId1"/>
          <a:stretch/>
        </p:blipFill>
        <p:spPr>
          <a:xfrm>
            <a:off x="1393200" y="916560"/>
            <a:ext cx="6673680" cy="3456720"/>
          </a:xfrm>
          <a:prstGeom prst="rect">
            <a:avLst/>
          </a:prstGeom>
          <a:ln>
            <a:noFill/>
          </a:ln>
        </p:spPr>
      </p:pic>
      <p:sp>
        <p:nvSpPr>
          <p:cNvPr id="299" name="TextShape 1"/>
          <p:cNvSpPr txBox="1"/>
          <p:nvPr/>
        </p:nvSpPr>
        <p:spPr>
          <a:xfrm>
            <a:off x="1914480" y="226440"/>
            <a:ext cx="6183360" cy="690120"/>
          </a:xfrm>
          <a:prstGeom prst="rect">
            <a:avLst/>
          </a:prstGeom>
          <a:noFill/>
          <a:ln>
            <a:noFill/>
          </a:ln>
        </p:spPr>
        <p:txBody>
          <a:bodyPr lIns="90000" rIns="90000" tIns="45000" bIns="45000">
            <a:spAutoFit/>
          </a:bodyPr>
          <a:p>
            <a:r>
              <a:rPr b="1" lang="de-DE" sz="1800" spc="-1" strike="noStrike">
                <a:latin typeface="Arial"/>
              </a:rPr>
              <a:t>heiDATA as example for an institutional repository..</a:t>
            </a:r>
            <a:endParaRPr b="1" lang="de-DE" sz="1800" spc="-1" strike="noStrike">
              <a:latin typeface="Arial"/>
            </a:endParaRPr>
          </a:p>
        </p:txBody>
      </p:sp>
    </p:spTree>
  </p:cSld>
  <mc:AlternateContent>
    <mc:Choice Requires="p14">
      <p:transition spd="slow" p14:dur="2000"/>
    </mc:Choice>
    <mc:Fallback>
      <p:transition spd="slow"/>
    </mc:Fallback>
  </mc:AlternateContent>
  <p:timing>
    <p:tnLst>
      <p:par>
        <p:cTn id="43" dur="indefinite" restart="never" nodeType="tmRoot">
          <p:childTnLst>
            <p:seq>
              <p:cTn id="44" dur="indefinite" nodeType="mainSeq"/>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00" name="Grafik 3" descr=""/>
          <p:cNvPicPr/>
          <p:nvPr/>
        </p:nvPicPr>
        <p:blipFill>
          <a:blip r:embed="rId1"/>
          <a:stretch/>
        </p:blipFill>
        <p:spPr>
          <a:xfrm>
            <a:off x="1254240" y="1020600"/>
            <a:ext cx="6658560" cy="3403080"/>
          </a:xfrm>
          <a:prstGeom prst="rect">
            <a:avLst/>
          </a:prstGeom>
          <a:ln>
            <a:noFill/>
          </a:ln>
        </p:spPr>
      </p:pic>
    </p:spTree>
  </p:cSld>
  <mc:AlternateContent>
    <mc:Choice Requires="p14">
      <p:transition spd="slow" p14:dur="2000"/>
    </mc:Choice>
    <mc:Fallback>
      <p:transition spd="slow"/>
    </mc:Fallback>
  </mc:AlternateContent>
  <p:timing>
    <p:tnLst>
      <p:par>
        <p:cTn id="45" dur="indefinite" restart="never" nodeType="tmRoot">
          <p:childTnLst>
            <p:seq>
              <p:cTn id="46" dur="indefinite"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1" name="TextShape 1"/>
          <p:cNvSpPr txBox="1"/>
          <p:nvPr/>
        </p:nvSpPr>
        <p:spPr>
          <a:xfrm>
            <a:off x="457200" y="205200"/>
            <a:ext cx="8228520" cy="858240"/>
          </a:xfrm>
          <a:prstGeom prst="rect">
            <a:avLst/>
          </a:prstGeom>
          <a:noFill/>
          <a:ln>
            <a:noFill/>
          </a:ln>
        </p:spPr>
        <p:txBody>
          <a:bodyPr lIns="0" rIns="0" tIns="0" bIns="0" anchor="ctr">
            <a:noAutofit/>
          </a:bodyPr>
          <a:p>
            <a:endParaRPr b="0" lang="cs-CZ" sz="1800" spc="-1" strike="noStrike">
              <a:solidFill>
                <a:srgbClr val="000000"/>
              </a:solidFill>
              <a:latin typeface="Arial"/>
            </a:endParaRPr>
          </a:p>
        </p:txBody>
      </p:sp>
      <p:pic>
        <p:nvPicPr>
          <p:cNvPr id="302" name="Grafik 3" descr=""/>
          <p:cNvPicPr/>
          <p:nvPr/>
        </p:nvPicPr>
        <p:blipFill>
          <a:blip r:embed="rId1"/>
          <a:stretch/>
        </p:blipFill>
        <p:spPr>
          <a:xfrm>
            <a:off x="813960" y="1558080"/>
            <a:ext cx="4766400" cy="2791440"/>
          </a:xfrm>
          <a:prstGeom prst="rect">
            <a:avLst/>
          </a:prstGeom>
          <a:ln>
            <a:noFill/>
          </a:ln>
        </p:spPr>
      </p:pic>
      <p:pic>
        <p:nvPicPr>
          <p:cNvPr id="303" name="Grafik 5" descr=""/>
          <p:cNvPicPr/>
          <p:nvPr/>
        </p:nvPicPr>
        <p:blipFill>
          <a:blip r:embed="rId2"/>
          <a:stretch/>
        </p:blipFill>
        <p:spPr>
          <a:xfrm>
            <a:off x="6213240" y="1702440"/>
            <a:ext cx="1999800" cy="1568520"/>
          </a:xfrm>
          <a:prstGeom prst="rect">
            <a:avLst/>
          </a:prstGeom>
          <a:ln>
            <a:noFill/>
          </a:ln>
        </p:spPr>
      </p:pic>
    </p:spTree>
  </p:cSld>
  <mc:AlternateContent>
    <mc:Choice Requires="p14">
      <p:transition spd="slow" p14:dur="2000"/>
    </mc:Choice>
    <mc:Fallback>
      <p:transition spd="slow"/>
    </mc:Fallback>
  </mc:AlternateContent>
  <p:timing>
    <p:tnLst>
      <p:par>
        <p:cTn id="47" dur="indefinite" restart="never" nodeType="tmRoot">
          <p:childTnLst>
            <p:seq>
              <p:cTn id="48" dur="indefinite" nodeType="mainSeq"/>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4" name="TextShape 1"/>
          <p:cNvSpPr txBox="1"/>
          <p:nvPr/>
        </p:nvSpPr>
        <p:spPr>
          <a:xfrm>
            <a:off x="457200" y="205200"/>
            <a:ext cx="8228520" cy="858240"/>
          </a:xfrm>
          <a:prstGeom prst="rect">
            <a:avLst/>
          </a:prstGeom>
          <a:noFill/>
          <a:ln>
            <a:noFill/>
          </a:ln>
        </p:spPr>
        <p:txBody>
          <a:bodyPr lIns="0" rIns="0" tIns="0" bIns="0" anchor="ctr">
            <a:noAutofit/>
          </a:bodyPr>
          <a:p>
            <a:endParaRPr b="0" lang="cs-CZ" sz="1800" spc="-1" strike="noStrike">
              <a:solidFill>
                <a:srgbClr val="000000"/>
              </a:solidFill>
              <a:latin typeface="Arial"/>
            </a:endParaRPr>
          </a:p>
        </p:txBody>
      </p:sp>
      <p:pic>
        <p:nvPicPr>
          <p:cNvPr id="305" name="Grafik 3" descr=""/>
          <p:cNvPicPr/>
          <p:nvPr/>
        </p:nvPicPr>
        <p:blipFill>
          <a:blip r:embed="rId1"/>
          <a:stretch/>
        </p:blipFill>
        <p:spPr>
          <a:xfrm>
            <a:off x="1061280" y="1229400"/>
            <a:ext cx="4812480" cy="3379320"/>
          </a:xfrm>
          <a:prstGeom prst="rect">
            <a:avLst/>
          </a:prstGeom>
          <a:ln>
            <a:noFill/>
          </a:ln>
        </p:spPr>
      </p:pic>
      <p:pic>
        <p:nvPicPr>
          <p:cNvPr id="306" name="Grafik 5" descr=""/>
          <p:cNvPicPr/>
          <p:nvPr/>
        </p:nvPicPr>
        <p:blipFill>
          <a:blip r:embed="rId2"/>
          <a:stretch/>
        </p:blipFill>
        <p:spPr>
          <a:xfrm>
            <a:off x="6235560" y="1581120"/>
            <a:ext cx="2503440" cy="961200"/>
          </a:xfrm>
          <a:prstGeom prst="rect">
            <a:avLst/>
          </a:prstGeom>
          <a:ln>
            <a:noFill/>
          </a:ln>
        </p:spPr>
      </p:pic>
    </p:spTree>
  </p:cSld>
  <mc:AlternateContent>
    <mc:Choice Requires="p14">
      <p:transition spd="slow" p14:dur="2000"/>
    </mc:Choice>
    <mc:Fallback>
      <p:transition spd="slow"/>
    </mc:Fallback>
  </mc:AlternateContent>
  <p:timing>
    <p:tnLst>
      <p:par>
        <p:cTn id="49" dur="indefinite" restart="never" nodeType="tmRoot">
          <p:childTnLst>
            <p:seq>
              <p:cTn id="50" dur="indefinite" nodeType="mainSeq"/>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7" name="TextShape 1"/>
          <p:cNvSpPr txBox="1"/>
          <p:nvPr/>
        </p:nvSpPr>
        <p:spPr>
          <a:xfrm>
            <a:off x="359280" y="1481040"/>
            <a:ext cx="6477480" cy="1890000"/>
          </a:xfrm>
          <a:prstGeom prst="rect">
            <a:avLst/>
          </a:prstGeom>
          <a:noFill/>
          <a:ln>
            <a:noFill/>
          </a:ln>
        </p:spPr>
        <p:txBody>
          <a:bodyPr lIns="90000" rIns="90000" tIns="45000" bIns="45000">
            <a:normAutofit/>
          </a:bodyPr>
          <a:p>
            <a:pPr>
              <a:lnSpc>
                <a:spcPts val="4601"/>
              </a:lnSpc>
            </a:pPr>
            <a:r>
              <a:rPr b="1" lang="cs-CZ" sz="2400" spc="-1" strike="noStrike">
                <a:solidFill>
                  <a:srgbClr val="ffffff"/>
                </a:solidFill>
                <a:latin typeface="Arial"/>
              </a:rPr>
              <a:t>Thank You!</a:t>
            </a:r>
            <a:endParaRPr b="0" lang="cs-CZ" sz="2400" spc="-1" strike="noStrike">
              <a:solidFill>
                <a:srgbClr val="000000"/>
              </a:solidFill>
              <a:latin typeface="Arial"/>
            </a:endParaRPr>
          </a:p>
        </p:txBody>
      </p:sp>
      <p:sp>
        <p:nvSpPr>
          <p:cNvPr id="308" name="TextShape 2"/>
          <p:cNvSpPr txBox="1"/>
          <p:nvPr/>
        </p:nvSpPr>
        <p:spPr>
          <a:xfrm>
            <a:off x="358200" y="3321360"/>
            <a:ext cx="6476400" cy="789120"/>
          </a:xfrm>
          <a:prstGeom prst="rect">
            <a:avLst/>
          </a:prstGeom>
          <a:noFill/>
          <a:ln>
            <a:noFill/>
          </a:ln>
        </p:spPr>
        <p:txBody>
          <a:bodyPr lIns="90000" rIns="90000" tIns="45000" bIns="45000">
            <a:noAutofit/>
          </a:bodyPr>
          <a:p>
            <a:pPr>
              <a:lnSpc>
                <a:spcPts val="2200"/>
              </a:lnSpc>
            </a:pPr>
            <a:r>
              <a:rPr b="1" lang="de-DE" sz="2200" spc="-1" strike="noStrike">
                <a:solidFill>
                  <a:srgbClr val="b3bfe2"/>
                </a:solidFill>
                <a:latin typeface="Arial"/>
              </a:rPr>
              <a:t>Georg Schwesinger (UniHD)</a:t>
            </a:r>
            <a:endParaRPr b="0" lang="de-DE" sz="2200" spc="-1" strike="noStrike">
              <a:latin typeface="Arial"/>
            </a:endParaRPr>
          </a:p>
          <a:p>
            <a:pPr>
              <a:lnSpc>
                <a:spcPts val="2200"/>
              </a:lnSpc>
            </a:pPr>
            <a:r>
              <a:rPr b="1" lang="de-DE" sz="2200" spc="-1" strike="noStrike">
                <a:solidFill>
                  <a:srgbClr val="b3bfe2"/>
                </a:solidFill>
                <a:latin typeface="Arial"/>
              </a:rPr>
              <a:t>Sebastian Zangerle (UniHD)</a:t>
            </a:r>
            <a:endParaRPr b="0" lang="de-DE" sz="2200" spc="-1" strike="noStrike">
              <a:latin typeface="Arial"/>
            </a:endParaRPr>
          </a:p>
        </p:txBody>
      </p:sp>
      <p:sp>
        <p:nvSpPr>
          <p:cNvPr id="309" name="TextShape 3"/>
          <p:cNvSpPr txBox="1"/>
          <p:nvPr/>
        </p:nvSpPr>
        <p:spPr>
          <a:xfrm>
            <a:off x="357840" y="4286880"/>
            <a:ext cx="6474600" cy="651240"/>
          </a:xfrm>
          <a:prstGeom prst="rect">
            <a:avLst/>
          </a:prstGeom>
          <a:noFill/>
          <a:ln>
            <a:noFill/>
          </a:ln>
        </p:spPr>
        <p:txBody>
          <a:bodyPr lIns="90000" rIns="90000" tIns="45000" bIns="45000">
            <a:noAutofit/>
          </a:bodyPr>
          <a:p>
            <a:endParaRPr b="0" lang="de-DE" sz="2400" spc="-1" strike="noStrike">
              <a:latin typeface="Times New Roman"/>
            </a:endParaRPr>
          </a:p>
        </p:txBody>
      </p:sp>
      <p:pic>
        <p:nvPicPr>
          <p:cNvPr id="310" name="Immagine 1" descr=""/>
          <p:cNvPicPr/>
          <p:nvPr/>
        </p:nvPicPr>
        <p:blipFill>
          <a:blip r:embed="rId1"/>
          <a:stretch/>
        </p:blipFill>
        <p:spPr>
          <a:xfrm>
            <a:off x="6067080" y="4643280"/>
            <a:ext cx="837720" cy="294840"/>
          </a:xfrm>
          <a:prstGeom prst="rect">
            <a:avLst/>
          </a:prstGeom>
          <a:ln>
            <a:noFill/>
          </a:ln>
        </p:spPr>
      </p:pic>
    </p:spTree>
  </p:cSld>
  <mc:AlternateContent>
    <mc:Choice Requires="p14">
      <p:transition spd="slow" p14:dur="2000"/>
    </mc:Choice>
    <mc:Fallback>
      <p:transition spd="slow"/>
    </mc:Fallback>
  </mc:AlternateContent>
  <p:timing>
    <p:tnLst>
      <p:par>
        <p:cTn id="51" dur="indefinite" restart="never" nodeType="tmRoot">
          <p:childTnLst>
            <p:seq>
              <p:cTn id="52" dur="indefinite"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9" name="TextShape 1"/>
          <p:cNvSpPr txBox="1"/>
          <p:nvPr/>
        </p:nvSpPr>
        <p:spPr>
          <a:xfrm>
            <a:off x="2294640" y="736200"/>
            <a:ext cx="4122720" cy="619560"/>
          </a:xfrm>
          <a:prstGeom prst="rect">
            <a:avLst/>
          </a:prstGeom>
          <a:noFill/>
          <a:ln>
            <a:noFill/>
          </a:ln>
        </p:spPr>
        <p:txBody>
          <a:bodyPr>
            <a:noAutofit/>
          </a:bodyPr>
          <a:p>
            <a:pPr>
              <a:lnSpc>
                <a:spcPct val="100000"/>
              </a:lnSpc>
            </a:pPr>
            <a:r>
              <a:rPr b="1" lang="cs-CZ" sz="2200" spc="-1" strike="noStrike">
                <a:solidFill>
                  <a:srgbClr val="000000"/>
                </a:solidFill>
                <a:latin typeface="Arial"/>
              </a:rPr>
              <a:t>Agenda</a:t>
            </a:r>
            <a:endParaRPr b="0" lang="cs-CZ" sz="2200" spc="-1" strike="noStrike">
              <a:solidFill>
                <a:srgbClr val="000000"/>
              </a:solidFill>
              <a:latin typeface="Arial"/>
            </a:endParaRPr>
          </a:p>
        </p:txBody>
      </p:sp>
      <p:sp>
        <p:nvSpPr>
          <p:cNvPr id="220" name="TextShape 2"/>
          <p:cNvSpPr txBox="1"/>
          <p:nvPr/>
        </p:nvSpPr>
        <p:spPr>
          <a:xfrm>
            <a:off x="2099520" y="1877040"/>
            <a:ext cx="4120560" cy="2889720"/>
          </a:xfrm>
          <a:prstGeom prst="rect">
            <a:avLst/>
          </a:prstGeom>
          <a:noFill/>
          <a:ln>
            <a:noFill/>
          </a:ln>
        </p:spPr>
        <p:txBody>
          <a:bodyPr>
            <a:normAutofit/>
          </a:bodyPr>
          <a:p>
            <a:pPr marL="267840" indent="-267480">
              <a:lnSpc>
                <a:spcPct val="100000"/>
              </a:lnSpc>
              <a:spcBef>
                <a:spcPts val="400"/>
              </a:spcBef>
              <a:buClr>
                <a:srgbClr val="2c4390"/>
              </a:buClr>
              <a:buFont typeface="Wingdings" charset="2"/>
              <a:buChar char=""/>
            </a:pPr>
            <a:r>
              <a:rPr b="0" lang="cs-CZ" sz="2000" spc="-1" strike="noStrike">
                <a:solidFill>
                  <a:srgbClr val="000000"/>
                </a:solidFill>
                <a:latin typeface="Arial"/>
              </a:rPr>
              <a:t>Fair Principles</a:t>
            </a:r>
            <a:endParaRPr b="0" lang="cs-CZ" sz="2000" spc="-1" strike="noStrike">
              <a:solidFill>
                <a:srgbClr val="000000"/>
              </a:solidFill>
              <a:latin typeface="Arial"/>
            </a:endParaRPr>
          </a:p>
          <a:p>
            <a:pPr marL="267840" indent="-267480">
              <a:lnSpc>
                <a:spcPct val="100000"/>
              </a:lnSpc>
              <a:spcBef>
                <a:spcPts val="400"/>
              </a:spcBef>
              <a:buClr>
                <a:srgbClr val="2c4390"/>
              </a:buClr>
              <a:buFont typeface="Wingdings" charset="2"/>
              <a:buChar char=""/>
            </a:pPr>
            <a:r>
              <a:rPr b="0" lang="cs-CZ" sz="2000" spc="-1" strike="noStrike">
                <a:solidFill>
                  <a:srgbClr val="000000"/>
                </a:solidFill>
                <a:latin typeface="Arial"/>
              </a:rPr>
              <a:t>Finding data</a:t>
            </a:r>
            <a:endParaRPr b="0" lang="cs-CZ" sz="2000" spc="-1" strike="noStrike">
              <a:solidFill>
                <a:srgbClr val="000000"/>
              </a:solidFill>
              <a:latin typeface="Arial"/>
            </a:endParaRPr>
          </a:p>
          <a:p>
            <a:pPr marL="267840" indent="-267480">
              <a:lnSpc>
                <a:spcPct val="100000"/>
              </a:lnSpc>
              <a:spcBef>
                <a:spcPts val="400"/>
              </a:spcBef>
              <a:buClr>
                <a:srgbClr val="2c4390"/>
              </a:buClr>
              <a:buFont typeface="Wingdings" charset="2"/>
              <a:buChar char=""/>
            </a:pPr>
            <a:r>
              <a:rPr b="0" lang="cs-CZ" sz="2000" spc="-1" strike="noStrike">
                <a:solidFill>
                  <a:srgbClr val="000000"/>
                </a:solidFill>
                <a:latin typeface="Arial"/>
              </a:rPr>
              <a:t>Publishing data</a:t>
            </a:r>
            <a:endParaRPr b="0" lang="cs-CZ" sz="2000" spc="-1" strike="noStrike">
              <a:solidFill>
                <a:srgbClr val="000000"/>
              </a:solidFill>
              <a:latin typeface="Arial"/>
            </a:endParaRPr>
          </a:p>
        </p:txBody>
      </p:sp>
      <p:sp>
        <p:nvSpPr>
          <p:cNvPr id="221" name="TextShape 3"/>
          <p:cNvSpPr txBox="1"/>
          <p:nvPr/>
        </p:nvSpPr>
        <p:spPr>
          <a:xfrm>
            <a:off x="379080" y="4781880"/>
            <a:ext cx="7883640" cy="273600"/>
          </a:xfrm>
          <a:prstGeom prst="rect">
            <a:avLst/>
          </a:prstGeom>
          <a:noFill/>
          <a:ln>
            <a:noFill/>
          </a:ln>
        </p:spPr>
        <p:txBody>
          <a:bodyPr anchor="ctr">
            <a:noAutofit/>
          </a:bodyPr>
          <a:p>
            <a:pPr>
              <a:lnSpc>
                <a:spcPct val="100000"/>
              </a:lnSpc>
            </a:pPr>
            <a:r>
              <a:rPr b="0" lang="de-DE" sz="1050" spc="-1" strike="noStrike">
                <a:solidFill>
                  <a:srgbClr val="9d9d9d"/>
                </a:solidFill>
                <a:latin typeface="Arial"/>
              </a:rPr>
              <a:t>Introduction to Open Science and Research Integrity, Open for you! 18 January 2024</a:t>
            </a:r>
            <a:endParaRPr b="0" lang="de-DE" sz="1050" spc="-1" strike="noStrike">
              <a:latin typeface="Times New Roman"/>
            </a:endParaRPr>
          </a:p>
        </p:txBody>
      </p:sp>
    </p:spTree>
  </p:cSld>
  <mc:AlternateContent>
    <mc:Choice Requires="p14">
      <p:transition spd="slow" p14:dur="2000"/>
    </mc:Choice>
    <mc:Fallback>
      <p:transition spd="slow"/>
    </mc:Fallback>
  </mc:AlternateContent>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2" name="TextShape 1"/>
          <p:cNvSpPr txBox="1"/>
          <p:nvPr/>
        </p:nvSpPr>
        <p:spPr>
          <a:xfrm>
            <a:off x="379080" y="4781880"/>
            <a:ext cx="7883640" cy="273600"/>
          </a:xfrm>
          <a:prstGeom prst="rect">
            <a:avLst/>
          </a:prstGeom>
          <a:noFill/>
          <a:ln>
            <a:noFill/>
          </a:ln>
        </p:spPr>
        <p:txBody>
          <a:bodyPr anchor="ctr">
            <a:noAutofit/>
          </a:bodyPr>
          <a:p>
            <a:pPr>
              <a:lnSpc>
                <a:spcPct val="100000"/>
              </a:lnSpc>
            </a:pPr>
            <a:r>
              <a:rPr b="0" lang="de-DE" sz="1050" spc="-1" strike="noStrike">
                <a:solidFill>
                  <a:srgbClr val="9d9d9d"/>
                </a:solidFill>
                <a:latin typeface="Arial"/>
              </a:rPr>
              <a:t>Introduction to Open Science and Research Integrity, Open for you! 18 January 2024</a:t>
            </a:r>
            <a:endParaRPr b="0" lang="de-DE" sz="1050" spc="-1" strike="noStrike">
              <a:latin typeface="Times New Roman"/>
            </a:endParaRPr>
          </a:p>
        </p:txBody>
      </p:sp>
      <p:pic>
        <p:nvPicPr>
          <p:cNvPr id="223" name="Grafik 12" descr=""/>
          <p:cNvPicPr/>
          <p:nvPr/>
        </p:nvPicPr>
        <p:blipFill>
          <a:blip r:embed="rId1"/>
          <a:stretch/>
        </p:blipFill>
        <p:spPr>
          <a:xfrm>
            <a:off x="1717560" y="299520"/>
            <a:ext cx="6063840" cy="4536000"/>
          </a:xfrm>
          <a:prstGeom prst="rect">
            <a:avLst/>
          </a:prstGeom>
          <a:ln>
            <a:noFill/>
          </a:ln>
        </p:spPr>
      </p:pic>
      <p:sp>
        <p:nvSpPr>
          <p:cNvPr id="224" name="CustomShape 2"/>
          <p:cNvSpPr/>
          <p:nvPr/>
        </p:nvSpPr>
        <p:spPr>
          <a:xfrm>
            <a:off x="4015800" y="3733200"/>
            <a:ext cx="4571640" cy="183240"/>
          </a:xfrm>
          <a:prstGeom prst="rect">
            <a:avLst/>
          </a:prstGeom>
          <a:noFill/>
          <a:ln>
            <a:noFill/>
          </a:ln>
        </p:spPr>
        <p:style>
          <a:lnRef idx="0"/>
          <a:fillRef idx="0"/>
          <a:effectRef idx="0"/>
          <a:fontRef idx="minor"/>
        </p:style>
        <p:txBody>
          <a:bodyPr>
            <a:spAutoFit/>
          </a:bodyPr>
          <a:p>
            <a:pPr>
              <a:lnSpc>
                <a:spcPct val="100000"/>
              </a:lnSpc>
            </a:pPr>
            <a:r>
              <a:rPr b="0" lang="de-DE" sz="600" spc="-1" strike="noStrike">
                <a:solidFill>
                  <a:srgbClr val="000000"/>
                </a:solidFill>
                <a:latin typeface="Arial"/>
              </a:rPr>
              <a:t>Picture: </a:t>
            </a:r>
            <a:r>
              <a:rPr b="0" lang="de-DE" sz="600" spc="-1" strike="noStrike" u="sng">
                <a:solidFill>
                  <a:srgbClr val="009bd3"/>
                </a:solidFill>
                <a:uFillTx/>
                <a:latin typeface="Arial"/>
                <a:hlinkClick r:id="rId2"/>
              </a:rPr>
              <a:t>http://blog.peerj.com/post/65345738206/changing-the-currency-of-science-to-solve-our-greatest</a:t>
            </a:r>
            <a:endParaRPr b="0" lang="de-DE" sz="600" spc="-1" strike="noStrike">
              <a:latin typeface="Arial"/>
            </a:endParaRPr>
          </a:p>
        </p:txBody>
      </p:sp>
      <p:sp>
        <p:nvSpPr>
          <p:cNvPr id="225" name="CustomShape 3"/>
          <p:cNvSpPr/>
          <p:nvPr/>
        </p:nvSpPr>
        <p:spPr>
          <a:xfrm>
            <a:off x="316440" y="567000"/>
            <a:ext cx="8625240" cy="426960"/>
          </a:xfrm>
          <a:prstGeom prst="rect">
            <a:avLst/>
          </a:prstGeom>
          <a:noFill/>
          <a:ln>
            <a:noFill/>
          </a:ln>
        </p:spPr>
        <p:style>
          <a:lnRef idx="0"/>
          <a:fillRef idx="0"/>
          <a:effectRef idx="0"/>
          <a:fontRef idx="minor"/>
        </p:style>
        <p:txBody>
          <a:bodyPr>
            <a:spAutoFit/>
          </a:bodyPr>
          <a:p>
            <a:pPr algn="ctr">
              <a:lnSpc>
                <a:spcPct val="100000"/>
              </a:lnSpc>
            </a:pPr>
            <a:r>
              <a:rPr b="1" lang="de-DE" sz="2200" spc="-1" strike="noStrike">
                <a:solidFill>
                  <a:srgbClr val="000000"/>
                </a:solidFill>
                <a:latin typeface="Arial"/>
              </a:rPr>
              <a:t>Scientific incentive scheme is centered on the final publication</a:t>
            </a:r>
            <a:endParaRPr b="0" lang="de-DE" sz="2200" spc="-1" strike="noStrike">
              <a:latin typeface="Arial"/>
            </a:endParaRPr>
          </a:p>
        </p:txBody>
      </p:sp>
    </p:spTree>
  </p:cSld>
  <mc:AlternateContent>
    <mc:Choice Requires="p14">
      <p:transition spd="slow" p14:dur="2000"/>
    </mc:Choice>
    <mc:Fallback>
      <p:transition spd="slow"/>
    </mc:Fallback>
  </mc:AlternateContent>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6" name="TextShape 1"/>
          <p:cNvSpPr txBox="1"/>
          <p:nvPr/>
        </p:nvSpPr>
        <p:spPr>
          <a:xfrm>
            <a:off x="379080" y="4781880"/>
            <a:ext cx="7883640" cy="273600"/>
          </a:xfrm>
          <a:prstGeom prst="rect">
            <a:avLst/>
          </a:prstGeom>
          <a:noFill/>
          <a:ln>
            <a:noFill/>
          </a:ln>
        </p:spPr>
        <p:txBody>
          <a:bodyPr anchor="ctr">
            <a:noAutofit/>
          </a:bodyPr>
          <a:p>
            <a:pPr>
              <a:lnSpc>
                <a:spcPct val="100000"/>
              </a:lnSpc>
            </a:pPr>
            <a:r>
              <a:rPr b="0" lang="de-DE" sz="1050" spc="-1" strike="noStrike">
                <a:solidFill>
                  <a:srgbClr val="9d9d9d"/>
                </a:solidFill>
                <a:latin typeface="Arial"/>
              </a:rPr>
              <a:t>Introduction to Open Science and Research Integrity, Open for you! 18 January 2024</a:t>
            </a:r>
            <a:endParaRPr b="0" lang="de-DE" sz="1050" spc="-1" strike="noStrike">
              <a:latin typeface="Times New Roman"/>
            </a:endParaRPr>
          </a:p>
        </p:txBody>
      </p:sp>
      <p:sp>
        <p:nvSpPr>
          <p:cNvPr id="227" name="CustomShape 2"/>
          <p:cNvSpPr/>
          <p:nvPr/>
        </p:nvSpPr>
        <p:spPr>
          <a:xfrm>
            <a:off x="2962080" y="3994920"/>
            <a:ext cx="4969080" cy="269280"/>
          </a:xfrm>
          <a:prstGeom prst="rect">
            <a:avLst/>
          </a:prstGeom>
          <a:noFill/>
          <a:ln>
            <a:noFill/>
          </a:ln>
        </p:spPr>
        <p:style>
          <a:lnRef idx="0"/>
          <a:fillRef idx="0"/>
          <a:effectRef idx="0"/>
          <a:fontRef idx="minor"/>
        </p:style>
        <p:txBody>
          <a:bodyPr>
            <a:spAutoFit/>
          </a:bodyPr>
          <a:p>
            <a:pPr>
              <a:lnSpc>
                <a:spcPct val="100000"/>
              </a:lnSpc>
            </a:pPr>
            <a:r>
              <a:rPr b="0" lang="de-DE" sz="1000" spc="-1" strike="noStrike">
                <a:solidFill>
                  <a:srgbClr val="767676"/>
                </a:solidFill>
                <a:latin typeface="Open Sans"/>
              </a:rPr>
              <a:t> </a:t>
            </a:r>
            <a:r>
              <a:rPr b="1" lang="de-DE" sz="1000" spc="-1" strike="noStrike" u="sng">
                <a:solidFill>
                  <a:srgbClr val="009bd3"/>
                </a:solidFill>
                <a:uFillTx/>
                <a:latin typeface="Open Sans"/>
                <a:hlinkClick r:id="rId1"/>
              </a:rPr>
              <a:t>https://doi.org/10.1002/2015GL06488</a:t>
            </a:r>
            <a:endParaRPr b="0" lang="de-DE" sz="1000" spc="-1" strike="noStrike">
              <a:latin typeface="Arial"/>
            </a:endParaRPr>
          </a:p>
        </p:txBody>
      </p:sp>
      <p:pic>
        <p:nvPicPr>
          <p:cNvPr id="228" name="Grafik 3" descr=""/>
          <p:cNvPicPr/>
          <p:nvPr/>
        </p:nvPicPr>
        <p:blipFill>
          <a:blip r:embed="rId2"/>
          <a:stretch/>
        </p:blipFill>
        <p:spPr>
          <a:xfrm>
            <a:off x="1924920" y="511560"/>
            <a:ext cx="4457520" cy="3478680"/>
          </a:xfrm>
          <a:prstGeom prst="rect">
            <a:avLst/>
          </a:prstGeom>
          <a:ln>
            <a:noFill/>
          </a:ln>
        </p:spPr>
      </p:pic>
    </p:spTree>
  </p:cSld>
  <mc:AlternateContent>
    <mc:Choice Requires="p14">
      <p:transition spd="slow" p14:dur="2000"/>
    </mc:Choice>
    <mc:Fallback>
      <p:transition spd="slow"/>
    </mc:Fallback>
  </mc:AlternateContent>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9" name="TextShape 1"/>
          <p:cNvSpPr txBox="1"/>
          <p:nvPr/>
        </p:nvSpPr>
        <p:spPr>
          <a:xfrm>
            <a:off x="379080" y="4781880"/>
            <a:ext cx="7883640" cy="273600"/>
          </a:xfrm>
          <a:prstGeom prst="rect">
            <a:avLst/>
          </a:prstGeom>
          <a:noFill/>
          <a:ln>
            <a:noFill/>
          </a:ln>
        </p:spPr>
        <p:txBody>
          <a:bodyPr anchor="ctr">
            <a:noAutofit/>
          </a:bodyPr>
          <a:p>
            <a:pPr>
              <a:lnSpc>
                <a:spcPct val="100000"/>
              </a:lnSpc>
            </a:pPr>
            <a:r>
              <a:rPr b="0" lang="de-DE" sz="1050" spc="-1" strike="noStrike">
                <a:solidFill>
                  <a:srgbClr val="9d9d9d"/>
                </a:solidFill>
                <a:latin typeface="Arial"/>
              </a:rPr>
              <a:t>Introduction to Open Science and Research Integrity, Open for you! 18 January 2024</a:t>
            </a:r>
            <a:endParaRPr b="0" lang="de-DE" sz="1050" spc="-1" strike="noStrike">
              <a:latin typeface="Times New Roman"/>
            </a:endParaRPr>
          </a:p>
        </p:txBody>
      </p:sp>
      <p:sp>
        <p:nvSpPr>
          <p:cNvPr id="230" name="CustomShape 2"/>
          <p:cNvSpPr/>
          <p:nvPr/>
        </p:nvSpPr>
        <p:spPr>
          <a:xfrm>
            <a:off x="2962080" y="3994920"/>
            <a:ext cx="4969080" cy="269280"/>
          </a:xfrm>
          <a:prstGeom prst="rect">
            <a:avLst/>
          </a:prstGeom>
          <a:noFill/>
          <a:ln>
            <a:noFill/>
          </a:ln>
        </p:spPr>
        <p:style>
          <a:lnRef idx="0"/>
          <a:fillRef idx="0"/>
          <a:effectRef idx="0"/>
          <a:fontRef idx="minor"/>
        </p:style>
        <p:txBody>
          <a:bodyPr>
            <a:spAutoFit/>
          </a:bodyPr>
          <a:p>
            <a:pPr>
              <a:lnSpc>
                <a:spcPct val="100000"/>
              </a:lnSpc>
            </a:pPr>
            <a:r>
              <a:rPr b="0" lang="de-DE" sz="1000" spc="-1" strike="noStrike">
                <a:solidFill>
                  <a:srgbClr val="767676"/>
                </a:solidFill>
                <a:latin typeface="Open Sans"/>
              </a:rPr>
              <a:t> </a:t>
            </a:r>
            <a:r>
              <a:rPr b="1" lang="de-DE" sz="1000" spc="-1" strike="noStrike" u="sng">
                <a:solidFill>
                  <a:srgbClr val="009bd3"/>
                </a:solidFill>
                <a:uFillTx/>
                <a:latin typeface="Open Sans"/>
                <a:hlinkClick r:id="rId1"/>
              </a:rPr>
              <a:t>https://doi.org/10.1002/2015GL06488</a:t>
            </a:r>
            <a:endParaRPr b="0" lang="de-DE" sz="1000" spc="-1" strike="noStrike">
              <a:latin typeface="Arial"/>
            </a:endParaRPr>
          </a:p>
        </p:txBody>
      </p:sp>
      <p:pic>
        <p:nvPicPr>
          <p:cNvPr id="231" name="Grafik 3" descr=""/>
          <p:cNvPicPr/>
          <p:nvPr/>
        </p:nvPicPr>
        <p:blipFill>
          <a:blip r:embed="rId2"/>
          <a:stretch/>
        </p:blipFill>
        <p:spPr>
          <a:xfrm>
            <a:off x="1924920" y="511560"/>
            <a:ext cx="4457520" cy="3478680"/>
          </a:xfrm>
          <a:prstGeom prst="rect">
            <a:avLst/>
          </a:prstGeom>
          <a:ln>
            <a:noFill/>
          </a:ln>
        </p:spPr>
      </p:pic>
      <p:pic>
        <p:nvPicPr>
          <p:cNvPr id="232" name="Grafik 5" descr=""/>
          <p:cNvPicPr/>
          <p:nvPr/>
        </p:nvPicPr>
        <p:blipFill>
          <a:blip r:embed="rId3"/>
          <a:stretch/>
        </p:blipFill>
        <p:spPr>
          <a:xfrm>
            <a:off x="29160" y="647640"/>
            <a:ext cx="5725800" cy="2558160"/>
          </a:xfrm>
          <a:prstGeom prst="rect">
            <a:avLst/>
          </a:prstGeom>
          <a:ln>
            <a:noFill/>
          </a:ln>
        </p:spPr>
      </p:pic>
      <p:pic>
        <p:nvPicPr>
          <p:cNvPr id="233" name="Grafik 3" descr=""/>
          <p:cNvPicPr/>
          <p:nvPr/>
        </p:nvPicPr>
        <p:blipFill>
          <a:blip r:embed="rId4"/>
          <a:srcRect l="22617" t="31505" r="41521" b="0"/>
          <a:stretch/>
        </p:blipFill>
        <p:spPr>
          <a:xfrm>
            <a:off x="4092480" y="786960"/>
            <a:ext cx="4008600" cy="4119480"/>
          </a:xfrm>
          <a:prstGeom prst="rect">
            <a:avLst/>
          </a:prstGeom>
          <a:ln>
            <a:noFill/>
          </a:ln>
        </p:spPr>
      </p:pic>
    </p:spTree>
  </p:cSld>
  <mc:AlternateContent>
    <mc:Choice Requires="p14">
      <p:transition spd="slow" p14:dur="2000"/>
    </mc:Choice>
    <mc:Fallback>
      <p:transition spd="slow"/>
    </mc:Fallback>
  </mc:AlternateContent>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4" name="TextShape 1"/>
          <p:cNvSpPr txBox="1"/>
          <p:nvPr/>
        </p:nvSpPr>
        <p:spPr>
          <a:xfrm>
            <a:off x="2488680" y="1707120"/>
            <a:ext cx="2010600" cy="2889720"/>
          </a:xfrm>
          <a:prstGeom prst="rect">
            <a:avLst/>
          </a:prstGeom>
          <a:noFill/>
          <a:ln>
            <a:noFill/>
          </a:ln>
        </p:spPr>
        <p:txBody>
          <a:bodyPr lIns="0" rIns="0" tIns="0" bIns="0">
            <a:normAutofit/>
          </a:bodyPr>
          <a:p>
            <a:endParaRPr b="0" lang="cs-CZ" sz="2400" spc="-1" strike="noStrike">
              <a:solidFill>
                <a:srgbClr val="000000"/>
              </a:solidFill>
              <a:latin typeface="Arial"/>
            </a:endParaRPr>
          </a:p>
        </p:txBody>
      </p:sp>
      <p:sp>
        <p:nvSpPr>
          <p:cNvPr id="235" name="CustomShape 2"/>
          <p:cNvSpPr/>
          <p:nvPr/>
        </p:nvSpPr>
        <p:spPr>
          <a:xfrm>
            <a:off x="864000" y="1048320"/>
            <a:ext cx="7987680" cy="3199680"/>
          </a:xfrm>
          <a:prstGeom prst="rect">
            <a:avLst/>
          </a:prstGeom>
          <a:solidFill>
            <a:srgbClr val="c61826">
              <a:alpha val="80000"/>
            </a:srgbClr>
          </a:solidFill>
          <a:ln>
            <a:noFill/>
          </a:ln>
        </p:spPr>
        <p:style>
          <a:lnRef idx="0"/>
          <a:fillRef idx="0"/>
          <a:effectRef idx="0"/>
          <a:fontRef idx="minor"/>
        </p:style>
        <p:txBody>
          <a:bodyPr lIns="0" rIns="0" tIns="0" bIns="0">
            <a:noAutofit/>
          </a:bodyPr>
          <a:p>
            <a:pPr>
              <a:lnSpc>
                <a:spcPts val="2100"/>
              </a:lnSpc>
            </a:pPr>
            <a:endParaRPr b="0" lang="de-DE" sz="1800" spc="-1" strike="noStrike">
              <a:latin typeface="Arial"/>
            </a:endParaRPr>
          </a:p>
          <a:p>
            <a:pPr marL="343080" indent="-340920">
              <a:lnSpc>
                <a:spcPts val="2100"/>
              </a:lnSpc>
            </a:pPr>
            <a:r>
              <a:rPr b="0" lang="de-DE" sz="1800" spc="-1" strike="noStrike">
                <a:solidFill>
                  <a:srgbClr val="ffffff"/>
                </a:solidFill>
                <a:latin typeface="Arial"/>
                <a:ea typeface="DejaVu Sans"/>
              </a:rPr>
              <a:t>Why is that problematic?</a:t>
            </a:r>
            <a:endParaRPr b="0" lang="de-DE" sz="1800" spc="-1" strike="noStrike">
              <a:latin typeface="Arial"/>
            </a:endParaRPr>
          </a:p>
          <a:p>
            <a:pPr marL="343080" indent="-340920">
              <a:lnSpc>
                <a:spcPts val="2100"/>
              </a:lnSpc>
            </a:pPr>
            <a:endParaRPr b="0" lang="de-DE" sz="1800" spc="-1" strike="noStrike">
              <a:latin typeface="Arial"/>
            </a:endParaRPr>
          </a:p>
          <a:p>
            <a:pPr marL="285840" indent="-283680">
              <a:lnSpc>
                <a:spcPts val="2100"/>
              </a:lnSpc>
              <a:buClr>
                <a:srgbClr val="ffffff"/>
              </a:buClr>
              <a:buFont typeface="Arial"/>
              <a:buChar char="•"/>
            </a:pPr>
            <a:r>
              <a:rPr b="0" lang="de-DE" sz="1800" spc="-1" strike="noStrike">
                <a:solidFill>
                  <a:srgbClr val="ffffff"/>
                </a:solidFill>
                <a:latin typeface="Arial"/>
                <a:ea typeface="DejaVu Sans"/>
              </a:rPr>
              <a:t>„ </a:t>
            </a:r>
            <a:r>
              <a:rPr b="0" lang="de-DE" sz="1800" spc="-1" strike="noStrike">
                <a:solidFill>
                  <a:srgbClr val="ffffff"/>
                </a:solidFill>
                <a:latin typeface="Arial"/>
                <a:ea typeface="DejaVu Sans"/>
              </a:rPr>
              <a:t>[…] data is the currency of science, even if publications are still the currency of tenure. To be able to exchange data, communicate it, mine it, reuse it, and review it is essential to scientific productivity, collaboration, and to discovery itself.“ (</a:t>
            </a:r>
            <a:r>
              <a:rPr b="0" lang="de-DE" sz="1800" spc="-1" strike="noStrike" u="sng">
                <a:solidFill>
                  <a:srgbClr val="0000ff"/>
                </a:solidFill>
                <a:uFillTx/>
                <a:latin typeface="Arial"/>
                <a:ea typeface="DejaVu Sans"/>
                <a:hlinkClick r:id="rId1"/>
              </a:rPr>
              <a:t>Gold 2007</a:t>
            </a:r>
            <a:r>
              <a:rPr b="0" lang="de-DE" sz="1800" spc="-1" strike="noStrike">
                <a:solidFill>
                  <a:srgbClr val="ffffff"/>
                </a:solidFill>
                <a:latin typeface="Arial"/>
                <a:ea typeface="DejaVu Sans"/>
              </a:rPr>
              <a:t>)</a:t>
            </a:r>
            <a:endParaRPr b="0" lang="de-DE" sz="1800" spc="-1" strike="noStrike">
              <a:latin typeface="Arial"/>
            </a:endParaRPr>
          </a:p>
          <a:p>
            <a:pPr>
              <a:lnSpc>
                <a:spcPts val="2100"/>
              </a:lnSpc>
            </a:pPr>
            <a:endParaRPr b="0" lang="de-DE" sz="1800" spc="-1" strike="noStrike">
              <a:latin typeface="Arial"/>
            </a:endParaRPr>
          </a:p>
          <a:p>
            <a:pPr marL="285840" indent="-283680">
              <a:lnSpc>
                <a:spcPts val="2100"/>
              </a:lnSpc>
              <a:buClr>
                <a:srgbClr val="ffffff"/>
              </a:buClr>
              <a:buFont typeface="Arial"/>
              <a:buChar char="•"/>
            </a:pPr>
            <a:r>
              <a:rPr b="0" lang="de-DE" sz="1800" spc="-1" strike="noStrike">
                <a:solidFill>
                  <a:srgbClr val="ffffff"/>
                </a:solidFill>
                <a:latin typeface="Arial"/>
                <a:ea typeface="DejaVu Sans"/>
              </a:rPr>
              <a:t>Transparency and verifiability</a:t>
            </a:r>
            <a:endParaRPr b="0" lang="de-DE" sz="1800" spc="-1" strike="noStrike">
              <a:latin typeface="Arial"/>
            </a:endParaRPr>
          </a:p>
          <a:p>
            <a:pPr marL="285840" indent="-283680">
              <a:lnSpc>
                <a:spcPts val="2100"/>
              </a:lnSpc>
              <a:buClr>
                <a:srgbClr val="ffffff"/>
              </a:buClr>
              <a:buFont typeface="Arial"/>
              <a:buChar char="•"/>
            </a:pPr>
            <a:r>
              <a:rPr b="0" lang="de-DE" sz="1800" spc="-1" strike="noStrike">
                <a:solidFill>
                  <a:srgbClr val="ffffff"/>
                </a:solidFill>
                <a:latin typeface="Arial"/>
                <a:ea typeface="DejaVu Sans"/>
              </a:rPr>
              <a:t>Reproducible vs. non-reproducible data</a:t>
            </a:r>
            <a:endParaRPr b="0" lang="de-DE" sz="1800" spc="-1" strike="noStrike">
              <a:latin typeface="Arial"/>
            </a:endParaRPr>
          </a:p>
          <a:p>
            <a:pPr marL="285840" indent="-283680">
              <a:lnSpc>
                <a:spcPts val="2100"/>
              </a:lnSpc>
              <a:buClr>
                <a:srgbClr val="ffffff"/>
              </a:buClr>
              <a:buFont typeface="Arial"/>
              <a:buChar char="•"/>
            </a:pPr>
            <a:r>
              <a:rPr b="0" lang="de-DE" sz="1800" spc="-1" strike="noStrike">
                <a:solidFill>
                  <a:srgbClr val="ffffff"/>
                </a:solidFill>
                <a:latin typeface="Arial"/>
                <a:ea typeface="DejaVu Sans"/>
              </a:rPr>
              <a:t>Re-use </a:t>
            </a:r>
            <a:endParaRPr b="0" lang="de-DE" sz="1800" spc="-1" strike="noStrike">
              <a:latin typeface="Arial"/>
            </a:endParaRPr>
          </a:p>
          <a:p>
            <a:pPr>
              <a:lnSpc>
                <a:spcPts val="2100"/>
              </a:lnSpc>
            </a:pPr>
            <a:endParaRPr b="0" lang="de-DE" sz="1800" spc="-1" strike="noStrike">
              <a:latin typeface="Arial"/>
            </a:endParaRPr>
          </a:p>
        </p:txBody>
      </p:sp>
    </p:spTree>
  </p:cSld>
  <mc:AlternateContent>
    <mc:Choice Requires="p14">
      <p:transition spd="slow" p14:dur="2000"/>
    </mc:Choice>
    <mc:Fallback>
      <p:transition spd="slow"/>
    </mc:Fallback>
  </mc:AlternateContent>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6" name="TextShape 1"/>
          <p:cNvSpPr txBox="1"/>
          <p:nvPr/>
        </p:nvSpPr>
        <p:spPr>
          <a:xfrm>
            <a:off x="379080" y="4781880"/>
            <a:ext cx="7883640" cy="273600"/>
          </a:xfrm>
          <a:prstGeom prst="rect">
            <a:avLst/>
          </a:prstGeom>
          <a:noFill/>
          <a:ln>
            <a:noFill/>
          </a:ln>
        </p:spPr>
        <p:txBody>
          <a:bodyPr anchor="ctr">
            <a:noAutofit/>
          </a:bodyPr>
          <a:p>
            <a:pPr>
              <a:lnSpc>
                <a:spcPct val="100000"/>
              </a:lnSpc>
            </a:pPr>
            <a:r>
              <a:rPr b="0" lang="de-DE" sz="1050" spc="-1" strike="noStrike">
                <a:solidFill>
                  <a:srgbClr val="9d9d9d"/>
                </a:solidFill>
                <a:latin typeface="Arial"/>
              </a:rPr>
              <a:t>Open Research Data 2025-02-10</a:t>
            </a:r>
            <a:endParaRPr b="0" lang="de-DE" sz="1050" spc="-1" strike="noStrike">
              <a:latin typeface="Times New Roman"/>
            </a:endParaRPr>
          </a:p>
        </p:txBody>
      </p:sp>
      <p:pic>
        <p:nvPicPr>
          <p:cNvPr id="237" name="Picture 2" descr=""/>
          <p:cNvPicPr/>
          <p:nvPr/>
        </p:nvPicPr>
        <p:blipFill>
          <a:blip r:embed="rId1"/>
          <a:stretch/>
        </p:blipFill>
        <p:spPr>
          <a:xfrm>
            <a:off x="5369040" y="986400"/>
            <a:ext cx="3340800" cy="3340800"/>
          </a:xfrm>
          <a:prstGeom prst="rect">
            <a:avLst/>
          </a:prstGeom>
          <a:ln>
            <a:noFill/>
          </a:ln>
        </p:spPr>
      </p:pic>
      <p:sp>
        <p:nvSpPr>
          <p:cNvPr id="238" name="CustomShape 2"/>
          <p:cNvSpPr/>
          <p:nvPr/>
        </p:nvSpPr>
        <p:spPr>
          <a:xfrm>
            <a:off x="246960" y="1089720"/>
            <a:ext cx="4974120" cy="3920760"/>
          </a:xfrm>
          <a:prstGeom prst="rect">
            <a:avLst/>
          </a:prstGeom>
          <a:noFill/>
          <a:ln>
            <a:noFill/>
          </a:ln>
        </p:spPr>
        <p:style>
          <a:lnRef idx="0"/>
          <a:fillRef idx="0"/>
          <a:effectRef idx="0"/>
          <a:fontRef idx="minor"/>
        </p:style>
        <p:txBody>
          <a:bodyPr lIns="0" rIns="0" tIns="0" bIns="0">
            <a:noAutofit/>
          </a:bodyPr>
          <a:p>
            <a:pPr>
              <a:lnSpc>
                <a:spcPts val="2100"/>
              </a:lnSpc>
            </a:pPr>
            <a:r>
              <a:rPr b="0" lang="de-DE" sz="1500" spc="-1" strike="noStrike">
                <a:solidFill>
                  <a:srgbClr val="c61826"/>
                </a:solidFill>
                <a:latin typeface="Arial"/>
                <a:ea typeface="DejaVu Sans"/>
              </a:rPr>
              <a:t>Research data management</a:t>
            </a:r>
            <a:endParaRPr b="0" lang="de-DE" sz="1500" spc="-1" strike="noStrike">
              <a:latin typeface="Arial"/>
            </a:endParaRPr>
          </a:p>
          <a:p>
            <a:pPr>
              <a:lnSpc>
                <a:spcPts val="2100"/>
              </a:lnSpc>
            </a:pPr>
            <a:endParaRPr b="0" lang="de-DE" sz="1500" spc="-1" strike="noStrike">
              <a:latin typeface="Arial"/>
            </a:endParaRPr>
          </a:p>
          <a:p>
            <a:pPr>
              <a:lnSpc>
                <a:spcPts val="2100"/>
              </a:lnSpc>
            </a:pPr>
            <a:r>
              <a:rPr b="0" lang="de-DE" sz="1500" spc="-1" strike="noStrike">
                <a:solidFill>
                  <a:srgbClr val="000000"/>
                </a:solidFill>
                <a:latin typeface="Arial"/>
                <a:ea typeface="DejaVu Sans"/>
              </a:rPr>
              <a:t>"Research data management concerns the organisation of data, from its entry to the research cycle through to the dissemination and archiving of valuable results. It aims to ensure reliable verification of results, and permits new and innovative research built on existing information."</a:t>
            </a:r>
            <a:endParaRPr b="0" lang="de-DE" sz="1500" spc="-1" strike="noStrike">
              <a:latin typeface="Arial"/>
            </a:endParaRPr>
          </a:p>
          <a:p>
            <a:pPr>
              <a:lnSpc>
                <a:spcPts val="2100"/>
              </a:lnSpc>
            </a:pPr>
            <a:endParaRPr b="0" lang="de-DE" sz="1500" spc="-1" strike="noStrike">
              <a:latin typeface="Arial"/>
            </a:endParaRPr>
          </a:p>
          <a:p>
            <a:pPr>
              <a:lnSpc>
                <a:spcPts val="2100"/>
              </a:lnSpc>
            </a:pPr>
            <a:r>
              <a:rPr b="0" lang="de-DE" sz="1500" spc="-1" strike="noStrike">
                <a:solidFill>
                  <a:srgbClr val="000000"/>
                </a:solidFill>
                <a:latin typeface="Arial"/>
                <a:ea typeface="DejaVu Sans"/>
              </a:rPr>
              <a:t>(Whyte, A., Tedds, J. (2011). </a:t>
            </a:r>
            <a:r>
              <a:rPr b="0" lang="de-DE" sz="1500" spc="-1" strike="noStrike" u="sng">
                <a:solidFill>
                  <a:srgbClr val="009bd3"/>
                </a:solidFill>
                <a:uFillTx/>
                <a:latin typeface="Arial"/>
                <a:ea typeface="DejaVu Sans"/>
                <a:hlinkClick r:id="rId2"/>
              </a:rPr>
              <a:t>‘Making </a:t>
            </a:r>
            <a:r>
              <a:rPr b="0" lang="de-DE" sz="1500" spc="-1" strike="noStrike" u="sng">
                <a:solidFill>
                  <a:srgbClr val="009bd3"/>
                </a:solidFill>
                <a:uFillTx/>
                <a:latin typeface="Arial"/>
                <a:ea typeface="DejaVu Sans"/>
                <a:hlinkClick r:id="rId3"/>
              </a:rPr>
              <a:t>the</a:t>
            </a:r>
            <a:r>
              <a:rPr b="0" lang="de-DE" sz="1500" spc="-1" strike="noStrike" u="sng">
                <a:solidFill>
                  <a:srgbClr val="009bd3"/>
                </a:solidFill>
                <a:uFillTx/>
                <a:latin typeface="Arial"/>
                <a:ea typeface="DejaVu Sans"/>
                <a:hlinkClick r:id="rId4"/>
              </a:rPr>
              <a:t> Case </a:t>
            </a:r>
            <a:r>
              <a:rPr b="0" lang="de-DE" sz="1500" spc="-1" strike="noStrike" u="sng">
                <a:solidFill>
                  <a:srgbClr val="009bd3"/>
                </a:solidFill>
                <a:uFillTx/>
                <a:latin typeface="Arial"/>
                <a:ea typeface="DejaVu Sans"/>
                <a:hlinkClick r:id="rId5"/>
              </a:rPr>
              <a:t>for</a:t>
            </a:r>
            <a:r>
              <a:rPr b="0" lang="de-DE" sz="1500" spc="-1" strike="noStrike" u="sng">
                <a:solidFill>
                  <a:srgbClr val="009bd3"/>
                </a:solidFill>
                <a:uFillTx/>
                <a:latin typeface="Arial"/>
                <a:ea typeface="DejaVu Sans"/>
                <a:hlinkClick r:id="rId6"/>
              </a:rPr>
              <a:t> Research Data Management</a:t>
            </a:r>
            <a:r>
              <a:rPr b="0" lang="de-DE" sz="1500" spc="-1" strike="noStrike">
                <a:solidFill>
                  <a:srgbClr val="000000"/>
                </a:solidFill>
                <a:latin typeface="Arial"/>
                <a:ea typeface="DejaVu Sans"/>
              </a:rPr>
              <a:t>’. DCC Briefing Papers. Edinburgh: Digital Curation Centre.)</a:t>
            </a:r>
            <a:endParaRPr b="0" lang="de-DE" sz="1500" spc="-1" strike="noStrike">
              <a:latin typeface="Arial"/>
            </a:endParaRPr>
          </a:p>
        </p:txBody>
      </p:sp>
      <p:sp>
        <p:nvSpPr>
          <p:cNvPr id="239" name="CustomShape 3"/>
          <p:cNvSpPr/>
          <p:nvPr/>
        </p:nvSpPr>
        <p:spPr>
          <a:xfrm>
            <a:off x="6349680" y="5154840"/>
            <a:ext cx="2360160" cy="331200"/>
          </a:xfrm>
          <a:prstGeom prst="rect">
            <a:avLst/>
          </a:prstGeom>
          <a:noFill/>
          <a:ln>
            <a:noFill/>
          </a:ln>
        </p:spPr>
        <p:style>
          <a:lnRef idx="0"/>
          <a:fillRef idx="0"/>
          <a:effectRef idx="0"/>
          <a:fontRef idx="minor"/>
        </p:style>
        <p:txBody>
          <a:bodyPr lIns="90000" rIns="90000" tIns="45000" bIns="45000">
            <a:noAutofit/>
          </a:bodyPr>
          <a:p>
            <a:pPr>
              <a:lnSpc>
                <a:spcPct val="100000"/>
              </a:lnSpc>
            </a:pPr>
            <a:r>
              <a:rPr b="0" lang="de-DE" sz="800" spc="-1" strike="noStrike" u="sng">
                <a:solidFill>
                  <a:srgbClr val="009bd3"/>
                </a:solidFill>
                <a:uFillTx/>
                <a:latin typeface="Arial"/>
                <a:ea typeface="DejaVu Sans"/>
                <a:hlinkClick r:id="rId7"/>
              </a:rPr>
              <a:t>https://library.sydney.edu.au/research/data-management/research-data-management.html</a:t>
            </a:r>
            <a:r>
              <a:rPr b="0" lang="de-DE" sz="800" spc="-1" strike="noStrike">
                <a:solidFill>
                  <a:srgbClr val="000000"/>
                </a:solidFill>
                <a:latin typeface="Arial"/>
                <a:ea typeface="DejaVu Sans"/>
              </a:rPr>
              <a:t> </a:t>
            </a:r>
            <a:endParaRPr b="0" lang="de-DE" sz="800" spc="-1" strike="noStrike">
              <a:latin typeface="Arial"/>
            </a:endParaRPr>
          </a:p>
        </p:txBody>
      </p:sp>
    </p:spTree>
  </p:cSld>
  <mc:AlternateContent>
    <mc:Choice Requires="p14">
      <p:transition spd="slow" p14:dur="2000"/>
    </mc:Choice>
    <mc:Fallback>
      <p:transition spd="slow"/>
    </mc:Fallback>
  </mc:AlternateContent>
  <p:timing>
    <p:tnLst>
      <p:par>
        <p:cTn id="15" dur="indefinite" restart="never" nodeType="tmRoot">
          <p:childTnLst>
            <p:seq>
              <p:cTn id="16" dur="indefinite"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40" name="Inhaltsplatzhalter 4" descr=""/>
          <p:cNvPicPr/>
          <p:nvPr/>
        </p:nvPicPr>
        <p:blipFill>
          <a:blip r:embed="rId1"/>
          <a:stretch/>
        </p:blipFill>
        <p:spPr>
          <a:xfrm>
            <a:off x="1428480" y="1143000"/>
            <a:ext cx="6497280" cy="2203560"/>
          </a:xfrm>
          <a:prstGeom prst="rect">
            <a:avLst/>
          </a:prstGeom>
          <a:ln>
            <a:noFill/>
          </a:ln>
        </p:spPr>
      </p:pic>
      <p:sp>
        <p:nvSpPr>
          <p:cNvPr id="241" name="CustomShape 1"/>
          <p:cNvSpPr/>
          <p:nvPr/>
        </p:nvSpPr>
        <p:spPr>
          <a:xfrm>
            <a:off x="2628720" y="4639320"/>
            <a:ext cx="360" cy="318960"/>
          </a:xfrm>
          <a:prstGeom prst="rect">
            <a:avLst/>
          </a:prstGeom>
          <a:noFill/>
          <a:ln w="9360">
            <a:noFill/>
          </a:ln>
        </p:spPr>
        <p:style>
          <a:lnRef idx="0"/>
          <a:fillRef idx="0"/>
          <a:effectRef idx="0"/>
          <a:fontRef idx="minor"/>
        </p:style>
      </p:sp>
      <p:sp>
        <p:nvSpPr>
          <p:cNvPr id="242" name="CustomShape 2"/>
          <p:cNvSpPr/>
          <p:nvPr/>
        </p:nvSpPr>
        <p:spPr>
          <a:xfrm>
            <a:off x="5241600" y="4800960"/>
            <a:ext cx="2569680" cy="166320"/>
          </a:xfrm>
          <a:prstGeom prst="rect">
            <a:avLst/>
          </a:prstGeom>
          <a:noFill/>
          <a:ln>
            <a:noFill/>
          </a:ln>
        </p:spPr>
        <p:style>
          <a:lnRef idx="0"/>
          <a:fillRef idx="0"/>
          <a:effectRef idx="0"/>
          <a:fontRef idx="minor"/>
        </p:style>
        <p:txBody>
          <a:bodyPr lIns="71280" rIns="71280" tIns="35640" bIns="35640">
            <a:noAutofit/>
          </a:bodyPr>
          <a:p>
            <a:pPr>
              <a:lnSpc>
                <a:spcPct val="100000"/>
              </a:lnSpc>
            </a:pPr>
            <a:r>
              <a:rPr b="0" lang="de-DE" sz="640" spc="-1" strike="noStrike">
                <a:solidFill>
                  <a:srgbClr val="000000"/>
                </a:solidFill>
                <a:latin typeface="Arial"/>
                <a:ea typeface="DejaVu Sans"/>
              </a:rPr>
              <a:t>By </a:t>
            </a:r>
            <a:r>
              <a:rPr b="0" lang="de-DE" sz="640" spc="-1" strike="noStrike" u="sng">
                <a:solidFill>
                  <a:srgbClr val="009bd3"/>
                </a:solidFill>
                <a:uFillTx/>
                <a:latin typeface="Arial"/>
                <a:ea typeface="DejaVu Sans"/>
                <a:hlinkClick r:id="rId2"/>
              </a:rPr>
              <a:t>SangyaPundir [CC BY-SA 4.0</a:t>
            </a:r>
            <a:r>
              <a:rPr b="0" lang="de-DE" sz="640" spc="-1" strike="noStrike">
                <a:solidFill>
                  <a:srgbClr val="000000"/>
                </a:solidFill>
                <a:latin typeface="Arial"/>
                <a:ea typeface="DejaVu Sans"/>
              </a:rPr>
              <a:t>], from Wikimedia Commons</a:t>
            </a:r>
            <a:endParaRPr b="0" lang="de-DE" sz="640" spc="-1" strike="noStrike">
              <a:latin typeface="Arial"/>
            </a:endParaRPr>
          </a:p>
        </p:txBody>
      </p:sp>
      <p:sp>
        <p:nvSpPr>
          <p:cNvPr id="243" name="CustomShape 3"/>
          <p:cNvSpPr/>
          <p:nvPr/>
        </p:nvSpPr>
        <p:spPr>
          <a:xfrm>
            <a:off x="1492200" y="3349080"/>
            <a:ext cx="6512040" cy="1312200"/>
          </a:xfrm>
          <a:prstGeom prst="rect">
            <a:avLst/>
          </a:prstGeom>
          <a:noFill/>
          <a:ln>
            <a:noFill/>
          </a:ln>
        </p:spPr>
        <p:style>
          <a:lnRef idx="0"/>
          <a:fillRef idx="0"/>
          <a:effectRef idx="0"/>
          <a:fontRef idx="minor"/>
        </p:style>
        <p:txBody>
          <a:bodyPr lIns="0" rIns="0" tIns="0" bIns="0">
            <a:noAutofit/>
          </a:bodyPr>
          <a:p>
            <a:pPr>
              <a:lnSpc>
                <a:spcPts val="1667"/>
              </a:lnSpc>
            </a:pPr>
            <a:endParaRPr b="0" lang="de-DE" sz="1800" spc="-1" strike="noStrike">
              <a:latin typeface="Arial"/>
            </a:endParaRPr>
          </a:p>
          <a:p>
            <a:pPr marL="226800" indent="-224640">
              <a:lnSpc>
                <a:spcPts val="1667"/>
              </a:lnSpc>
              <a:buClr>
                <a:srgbClr val="000000"/>
              </a:buClr>
              <a:buFont typeface="Arial"/>
              <a:buChar char="•"/>
            </a:pPr>
            <a:r>
              <a:rPr b="0" lang="de-DE" sz="1190" spc="-1" strike="noStrike" u="sng">
                <a:solidFill>
                  <a:srgbClr val="009bd3"/>
                </a:solidFill>
                <a:uFillTx/>
                <a:latin typeface="Arial"/>
                <a:ea typeface="DejaVu Sans"/>
                <a:hlinkClick r:id="rId3"/>
              </a:rPr>
              <a:t>FAIR Data Principles </a:t>
            </a:r>
            <a:endParaRPr b="0" lang="de-DE" sz="1190" spc="-1" strike="noStrike">
              <a:latin typeface="Arial"/>
            </a:endParaRPr>
          </a:p>
          <a:p>
            <a:pPr marL="226800" indent="-224640">
              <a:lnSpc>
                <a:spcPts val="1667"/>
              </a:lnSpc>
              <a:buClr>
                <a:srgbClr val="000000"/>
              </a:buClr>
              <a:buFont typeface="Arial"/>
              <a:buChar char="•"/>
            </a:pPr>
            <a:r>
              <a:rPr b="0" lang="de-DE" sz="1190" spc="-1" strike="noStrike">
                <a:solidFill>
                  <a:srgbClr val="000000"/>
                </a:solidFill>
                <a:latin typeface="Arial"/>
                <a:ea typeface="DejaVu Sans"/>
              </a:rPr>
              <a:t>Wilkinson et al. (2016), The FAIR Guiding Principles for scientific data management and stewardship, Scientific Data 3, </a:t>
            </a:r>
            <a:r>
              <a:rPr b="0" lang="de-DE" sz="1190" spc="-1" strike="noStrike" u="sng">
                <a:solidFill>
                  <a:srgbClr val="009bd3"/>
                </a:solidFill>
                <a:uFillTx/>
                <a:latin typeface="Arial"/>
                <a:ea typeface="DejaVu Sans"/>
                <a:hlinkClick r:id="rId4"/>
              </a:rPr>
              <a:t>doi:10.1038/sdata.2016.18</a:t>
            </a:r>
            <a:r>
              <a:rPr b="0" lang="de-DE" sz="1190" spc="-1" strike="noStrike">
                <a:solidFill>
                  <a:srgbClr val="000000"/>
                </a:solidFill>
                <a:latin typeface="Arial"/>
                <a:ea typeface="DejaVu Sans"/>
              </a:rPr>
              <a:t> </a:t>
            </a:r>
            <a:endParaRPr b="0" lang="de-DE" sz="1190" spc="-1" strike="noStrike">
              <a:latin typeface="Arial"/>
            </a:endParaRPr>
          </a:p>
          <a:p>
            <a:pPr marL="226800" indent="-224640">
              <a:lnSpc>
                <a:spcPts val="1667"/>
              </a:lnSpc>
              <a:buClr>
                <a:srgbClr val="000000"/>
              </a:buClr>
              <a:buFont typeface="Arial"/>
              <a:buChar char="•"/>
            </a:pPr>
            <a:r>
              <a:rPr b="0" lang="de-DE" sz="1190" spc="-1" strike="noStrike">
                <a:solidFill>
                  <a:srgbClr val="000000"/>
                </a:solidFill>
                <a:latin typeface="Arial"/>
                <a:ea typeface="DejaVu Sans"/>
              </a:rPr>
              <a:t>SNF: </a:t>
            </a:r>
            <a:r>
              <a:rPr b="0" lang="de-DE" sz="1190" spc="-1" strike="noStrike" u="sng">
                <a:solidFill>
                  <a:srgbClr val="009bd3"/>
                </a:solidFill>
                <a:uFillTx/>
                <a:latin typeface="Arial"/>
                <a:ea typeface="DejaVu Sans"/>
                <a:hlinkClick r:id="rId5"/>
              </a:rPr>
              <a:t>Explanation of the FAIR Data Principles      </a:t>
            </a:r>
            <a:endParaRPr b="0" lang="de-DE" sz="1190" spc="-1" strike="noStrike">
              <a:latin typeface="Arial"/>
            </a:endParaRPr>
          </a:p>
          <a:p>
            <a:pPr>
              <a:lnSpc>
                <a:spcPts val="1667"/>
              </a:lnSpc>
            </a:pPr>
            <a:endParaRPr b="0" lang="de-DE" sz="1190" spc="-1" strike="noStrike">
              <a:latin typeface="Arial"/>
            </a:endParaRPr>
          </a:p>
          <a:p>
            <a:pPr>
              <a:lnSpc>
                <a:spcPts val="1667"/>
              </a:lnSpc>
            </a:pPr>
            <a:endParaRPr b="0" lang="de-DE" sz="1190" spc="-1" strike="noStrike">
              <a:latin typeface="Arial"/>
            </a:endParaRPr>
          </a:p>
          <a:p>
            <a:pPr>
              <a:lnSpc>
                <a:spcPts val="1667"/>
              </a:lnSpc>
            </a:pPr>
            <a:endParaRPr b="0" lang="de-DE" sz="1190" spc="-1" strike="noStrike">
              <a:latin typeface="Arial"/>
            </a:endParaRPr>
          </a:p>
        </p:txBody>
      </p:sp>
      <p:sp>
        <p:nvSpPr>
          <p:cNvPr id="244" name="CustomShape 4"/>
          <p:cNvSpPr/>
          <p:nvPr/>
        </p:nvSpPr>
        <p:spPr>
          <a:xfrm>
            <a:off x="1839960" y="371880"/>
            <a:ext cx="4770000" cy="853560"/>
          </a:xfrm>
          <a:prstGeom prst="rect">
            <a:avLst/>
          </a:prstGeom>
          <a:noFill/>
          <a:ln>
            <a:noFill/>
          </a:ln>
        </p:spPr>
        <p:style>
          <a:lnRef idx="0"/>
          <a:fillRef idx="0"/>
          <a:effectRef idx="0"/>
          <a:fontRef idx="minor"/>
        </p:style>
        <p:txBody>
          <a:bodyPr lIns="0" rIns="0" tIns="0" bIns="0">
            <a:noAutofit/>
          </a:bodyPr>
          <a:p>
            <a:pPr>
              <a:lnSpc>
                <a:spcPct val="100000"/>
              </a:lnSpc>
            </a:pPr>
            <a:r>
              <a:rPr b="1" lang="de-DE" sz="1750" spc="-1" strike="noStrike">
                <a:solidFill>
                  <a:srgbClr val="000000"/>
                </a:solidFill>
                <a:latin typeface="Arial"/>
                <a:ea typeface="DejaVu Sans"/>
              </a:rPr>
              <a:t>FAIR Data Principles</a:t>
            </a:r>
            <a:endParaRPr b="0" lang="de-DE" sz="1750" spc="-1" strike="noStrike">
              <a:latin typeface="Arial"/>
            </a:endParaRPr>
          </a:p>
        </p:txBody>
      </p:sp>
      <p:sp>
        <p:nvSpPr>
          <p:cNvPr id="245" name="TextShape 5"/>
          <p:cNvSpPr txBox="1"/>
          <p:nvPr/>
        </p:nvSpPr>
        <p:spPr>
          <a:xfrm>
            <a:off x="379080" y="4781880"/>
            <a:ext cx="7883640" cy="273600"/>
          </a:xfrm>
          <a:prstGeom prst="rect">
            <a:avLst/>
          </a:prstGeom>
          <a:noFill/>
          <a:ln>
            <a:noFill/>
          </a:ln>
        </p:spPr>
        <p:txBody>
          <a:bodyPr anchor="ctr">
            <a:noAutofit/>
          </a:bodyPr>
          <a:p>
            <a:pPr>
              <a:lnSpc>
                <a:spcPct val="100000"/>
              </a:lnSpc>
            </a:pPr>
            <a:r>
              <a:rPr b="0" lang="de-DE" sz="1050" spc="-1" strike="noStrike">
                <a:solidFill>
                  <a:srgbClr val="9d9d9d"/>
                </a:solidFill>
                <a:latin typeface="Arial"/>
              </a:rPr>
              <a:t>Open Research Data 2025-02-10</a:t>
            </a:r>
            <a:endParaRPr b="0" lang="de-DE" sz="1050" spc="-1" strike="noStrike">
              <a:latin typeface="Times New Roman"/>
            </a:endParaRPr>
          </a:p>
        </p:txBody>
      </p:sp>
    </p:spTree>
  </p:cSld>
  <mc:AlternateContent>
    <mc:Choice Requires="p14">
      <p:transition spd="slow" p14:dur="2000"/>
    </mc:Choice>
    <mc:Fallback>
      <p:transition spd="slow"/>
    </mc:Fallback>
  </mc:AlternateContent>
  <p:timing>
    <p:tnLst>
      <p:par>
        <p:cTn id="17" dur="indefinite" restart="never" nodeType="tmRoot">
          <p:childTnLst>
            <p:seq>
              <p:cTn id="18"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2c4390"/>
      </a:dk2>
      <a:lt2>
        <a:srgbClr val="b3bfe2"/>
      </a:lt2>
      <a:accent1>
        <a:srgbClr val="cd1719"/>
      </a:accent1>
      <a:accent2>
        <a:srgbClr val="e89900"/>
      </a:accent2>
      <a:accent3>
        <a:srgbClr val="9bb520"/>
      </a:accent3>
      <a:accent4>
        <a:srgbClr val="009bd3"/>
      </a:accent4>
      <a:accent5>
        <a:srgbClr val="9a4077"/>
      </a:accent5>
      <a:accent6>
        <a:srgbClr val="9d9d9d"/>
      </a:accent6>
      <a:hlink>
        <a:srgbClr val="009bd3"/>
      </a:hlink>
      <a:folHlink>
        <a:srgbClr val="9d9d9d"/>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Relationships xmlns="http://schemas.openxmlformats.org/package/2006/relationships"><Relationship Id="rId1" Type="http://schemas.openxmlformats.org/officeDocument/2006/relationships/customXmlProps" Target="itemProps1.xml"/>
</Relationships>
</file>

<file path=customXml/_rels/item2.xml.rels><?xml version="1.0" encoding="UTF-8"?>
<Relationships xmlns="http://schemas.openxmlformats.org/package/2006/relationships"><Relationship Id="rId1" Type="http://schemas.openxmlformats.org/officeDocument/2006/relationships/customXmlProps" Target="itemProps2.xml"/>
</Relationships>
</file>

<file path=customXml/_rels/item3.xml.rels><?xml version="1.0" encoding="UTF-8"?>
<Relationships xmlns="http://schemas.openxmlformats.org/package/2006/relationships"><Relationship Id="rId1" Type="http://schemas.openxmlformats.org/officeDocument/2006/relationships/customXmlProps" Target="itemProps3.xml"/>
</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B462CF47B04044419335D0BDC30A0D12" ma:contentTypeVersion="17" ma:contentTypeDescription="Vytvoří nový dokument" ma:contentTypeScope="" ma:versionID="478f3159333ebbe8e7cdb4c00dec7d4c">
  <xsd:schema xmlns:xsd="http://www.w3.org/2001/XMLSchema" xmlns:xs="http://www.w3.org/2001/XMLSchema" xmlns:p="http://schemas.microsoft.com/office/2006/metadata/properties" xmlns:ns3="c9748d33-cf74-46ff-befd-170a0331f759" xmlns:ns4="ed8a3544-af12-4121-ba22-de533962fba8" targetNamespace="http://schemas.microsoft.com/office/2006/metadata/properties" ma:root="true" ma:fieldsID="5bfb50b28d887f87e4ee58c63ab20ba2" ns3:_="" ns4:_="">
    <xsd:import namespace="c9748d33-cf74-46ff-befd-170a0331f759"/>
    <xsd:import namespace="ed8a3544-af12-4121-ba22-de533962fba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_activity" minOccurs="0"/>
                <xsd:element ref="ns3:MediaLengthInSeconds" minOccurs="0"/>
                <xsd:element ref="ns3:MediaServiceObjectDetectorVersions"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748d33-cf74-46ff-befd-170a0331f75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_activity" ma:index="20" nillable="true" ma:displayName="_activity" ma:hidden="true" ma:internalName="_activity">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8a3544-af12-4121-ba22-de533962fba8" elementFormDefault="qualified">
    <xsd:import namespace="http://schemas.microsoft.com/office/2006/documentManagement/types"/>
    <xsd:import namespace="http://schemas.microsoft.com/office/infopath/2007/PartnerControls"/>
    <xsd:element name="SharedWithUsers" ma:index="10"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dílené s podrobnostmi" ma:internalName="SharedWithDetails" ma:readOnly="true">
      <xsd:simpleType>
        <xsd:restriction base="dms:Note">
          <xsd:maxLength value="255"/>
        </xsd:restriction>
      </xsd:simpleType>
    </xsd:element>
    <xsd:element name="SharingHintHash" ma:index="12" nillable="true" ma:displayName="Hodnota hash upozornění na sdílení"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c9748d33-cf74-46ff-befd-170a0331f759" xsi:nil="true"/>
  </documentManagement>
</p:properties>
</file>

<file path=customXml/itemProps1.xml><?xml version="1.0" encoding="utf-8"?>
<ds:datastoreItem xmlns:ds="http://schemas.openxmlformats.org/officeDocument/2006/customXml" ds:itemID="{A0C6270F-FEA1-4633-90A3-1FEC4EC69698}">
  <ds:schemaRefs>
    <ds:schemaRef ds:uri="c9748d33-cf74-46ff-befd-170a0331f759"/>
    <ds:schemaRef ds:uri="ed8a3544-af12-4121-ba22-de533962fba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985F951-A047-4997-A210-EE4E7E1D72CA}">
  <ds:schemaRefs>
    <ds:schemaRef ds:uri="http://schemas.microsoft.com/sharepoint/v3/contenttype/forms"/>
  </ds:schemaRefs>
</ds:datastoreItem>
</file>

<file path=customXml/itemProps3.xml><?xml version="1.0" encoding="utf-8"?>
<ds:datastoreItem xmlns:ds="http://schemas.openxmlformats.org/officeDocument/2006/customXml" ds:itemID="{0BD595EC-FBC3-48C9-A1FC-1ED4D67C617F}">
  <ds:schemaRefs>
    <ds:schemaRef ds:uri="http://purl.org/dc/dcmitype/"/>
    <ds:schemaRef ds:uri="http://purl.org/dc/terms/"/>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c9748d33-cf74-46ff-befd-170a0331f759"/>
    <ds:schemaRef ds:uri="ed8a3544-af12-4121-ba22-de533962fba8"/>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4eu+-powerpoint (2)</Template>
  <TotalTime>40</TotalTime>
  <Application>LibreOffice/6.1.6.3$Windows_X86_64 LibreOffice_project/5896ab1714085361c45cf540f76f60673dd96a72</Application>
  <Words>736</Words>
  <Paragraphs>117</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2023-08-30T09:42:58Z</dcterms:created>
  <dc:creator>katarzyna.scieranska</dc:creator>
  <dc:description/>
  <dc:language>de-DE</dc:language>
  <cp:lastModifiedBy/>
  <dcterms:modified xsi:type="dcterms:W3CDTF">2025-02-10T08:24:41Z</dcterms:modified>
  <cp:revision>176</cp:revision>
  <dc:subject/>
  <dc:title>New European University Alliance</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ContentTypeId">
    <vt:lpwstr>0x010100B462CF47B04044419335D0BDC30A0D12</vt:lpwstr>
  </property>
  <property fmtid="{D5CDD505-2E9C-101B-9397-08002B2CF9AE}" pid="4" name="HiddenSlides">
    <vt:i4>0</vt:i4>
  </property>
  <property fmtid="{D5CDD505-2E9C-101B-9397-08002B2CF9AE}" pid="5" name="HyperlinksChanged">
    <vt:bool>0</vt:bool>
  </property>
  <property fmtid="{D5CDD505-2E9C-101B-9397-08002B2CF9AE}" pid="6" name="LinksUpToDate">
    <vt:bool>0</vt:bool>
  </property>
  <property fmtid="{D5CDD505-2E9C-101B-9397-08002B2CF9AE}" pid="7" name="MMClips">
    <vt:i4>0</vt:i4>
  </property>
  <property fmtid="{D5CDD505-2E9C-101B-9397-08002B2CF9AE}" pid="8" name="MediaServiceImageTags">
    <vt:lpwstr/>
  </property>
  <property fmtid="{D5CDD505-2E9C-101B-9397-08002B2CF9AE}" pid="9" name="Notes">
    <vt:i4>2</vt:i4>
  </property>
  <property fmtid="{D5CDD505-2E9C-101B-9397-08002B2CF9AE}" pid="10" name="PresentationFormat">
    <vt:lpwstr>Bildschirmpräsentation (16:9)</vt:lpwstr>
  </property>
  <property fmtid="{D5CDD505-2E9C-101B-9397-08002B2CF9AE}" pid="11" name="ScaleCrop">
    <vt:bool>0</vt:bool>
  </property>
  <property fmtid="{D5CDD505-2E9C-101B-9397-08002B2CF9AE}" pid="12" name="ShareDoc">
    <vt:bool>0</vt:bool>
  </property>
  <property fmtid="{D5CDD505-2E9C-101B-9397-08002B2CF9AE}" pid="13" name="Slides">
    <vt:i4>25</vt:i4>
  </property>
</Properties>
</file>